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57" r:id="rId3"/>
    <p:sldId id="258" r:id="rId4"/>
    <p:sldId id="259" r:id="rId5"/>
    <p:sldId id="269" r:id="rId6"/>
    <p:sldId id="270" r:id="rId7"/>
    <p:sldId id="261" r:id="rId8"/>
    <p:sldId id="273" r:id="rId9"/>
    <p:sldId id="264" r:id="rId10"/>
    <p:sldId id="276" r:id="rId11"/>
    <p:sldId id="265" r:id="rId12"/>
    <p:sldId id="262" r:id="rId13"/>
    <p:sldId id="263" r:id="rId14"/>
    <p:sldId id="277" r:id="rId15"/>
    <p:sldId id="271" r:id="rId16"/>
    <p:sldId id="266" r:id="rId17"/>
    <p:sldId id="267" r:id="rId18"/>
    <p:sldId id="268" r:id="rId19"/>
    <p:sldId id="272" r:id="rId20"/>
    <p:sldId id="275" r:id="rId21"/>
    <p:sldId id="27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BF0D08-3A8E-EC19-643B-0109F19085A4}" name="Johnson, Mary" initials="JM" userId="S::maryjohnson@fresnocountyca.gov::591959e2-c764-42b3-84db-9cfecc12f526" providerId="AD"/>
  <p188:author id="{9688F3F5-B273-51D8-E371-075DDA9DB1DD}" name="Thao, Jua (Julie)" initials="TJ(" userId="S::jthao@fresnocountyca.gov::7edf9121-4d10-4498-95b3-4cb0b8e4d6f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AFC7CB-7ABB-441F-8C0E-79249098D006}" v="693" dt="2023-05-04T19:49:03.7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4" autoAdjust="0"/>
    <p:restoredTop sz="94660"/>
  </p:normalViewPr>
  <p:slideViewPr>
    <p:cSldViewPr snapToGrid="0">
      <p:cViewPr varScale="1">
        <p:scale>
          <a:sx n="162" d="100"/>
          <a:sy n="162" d="100"/>
        </p:scale>
        <p:origin x="239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son, Mary" userId="591959e2-c764-42b3-84db-9cfecc12f526" providerId="ADAL" clId="{56AFC7CB-7ABB-441F-8C0E-79249098D006}"/>
    <pc:docChg chg="undo redo custSel addSld delSld modSld sldOrd">
      <pc:chgData name="Johnson, Mary" userId="591959e2-c764-42b3-84db-9cfecc12f526" providerId="ADAL" clId="{56AFC7CB-7ABB-441F-8C0E-79249098D006}" dt="2023-05-04T19:49:03.772" v="1753" actId="20577"/>
      <pc:docMkLst>
        <pc:docMk/>
      </pc:docMkLst>
      <pc:sldChg chg="modSp mod">
        <pc:chgData name="Johnson, Mary" userId="591959e2-c764-42b3-84db-9cfecc12f526" providerId="ADAL" clId="{56AFC7CB-7ABB-441F-8C0E-79249098D006}" dt="2023-05-04T18:30:19.172" v="1586" actId="404"/>
        <pc:sldMkLst>
          <pc:docMk/>
          <pc:sldMk cId="1222021530" sldId="258"/>
        </pc:sldMkLst>
        <pc:spChg chg="mod">
          <ac:chgData name="Johnson, Mary" userId="591959e2-c764-42b3-84db-9cfecc12f526" providerId="ADAL" clId="{56AFC7CB-7ABB-441F-8C0E-79249098D006}" dt="2023-05-04T18:30:19.172" v="1586" actId="404"/>
          <ac:spMkLst>
            <pc:docMk/>
            <pc:sldMk cId="1222021530" sldId="258"/>
            <ac:spMk id="2" creationId="{755056E2-2774-5CEA-9B47-D4A40F881B4D}"/>
          </ac:spMkLst>
        </pc:spChg>
      </pc:sldChg>
      <pc:sldChg chg="modSp mod">
        <pc:chgData name="Johnson, Mary" userId="591959e2-c764-42b3-84db-9cfecc12f526" providerId="ADAL" clId="{56AFC7CB-7ABB-441F-8C0E-79249098D006}" dt="2023-05-04T18:30:09.572" v="1584" actId="1076"/>
        <pc:sldMkLst>
          <pc:docMk/>
          <pc:sldMk cId="2493759694" sldId="259"/>
        </pc:sldMkLst>
        <pc:spChg chg="mod">
          <ac:chgData name="Johnson, Mary" userId="591959e2-c764-42b3-84db-9cfecc12f526" providerId="ADAL" clId="{56AFC7CB-7ABB-441F-8C0E-79249098D006}" dt="2023-05-04T18:29:54.068" v="1582" actId="27636"/>
          <ac:spMkLst>
            <pc:docMk/>
            <pc:sldMk cId="2493759694" sldId="259"/>
            <ac:spMk id="2" creationId="{DD839686-7150-1D89-3FD8-D0B3B15706A2}"/>
          </ac:spMkLst>
        </pc:spChg>
        <pc:graphicFrameChg chg="mod">
          <ac:chgData name="Johnson, Mary" userId="591959e2-c764-42b3-84db-9cfecc12f526" providerId="ADAL" clId="{56AFC7CB-7ABB-441F-8C0E-79249098D006}" dt="2023-05-04T18:30:09.572" v="1584" actId="1076"/>
          <ac:graphicFrameMkLst>
            <pc:docMk/>
            <pc:sldMk cId="2493759694" sldId="259"/>
            <ac:graphicFrameMk id="9" creationId="{8399D7A0-68B7-F906-3D56-A8D51A5C8F0B}"/>
          </ac:graphicFrameMkLst>
        </pc:graphicFrameChg>
      </pc:sldChg>
      <pc:sldChg chg="modSp mod">
        <pc:chgData name="Johnson, Mary" userId="591959e2-c764-42b3-84db-9cfecc12f526" providerId="ADAL" clId="{56AFC7CB-7ABB-441F-8C0E-79249098D006}" dt="2023-04-26T20:34:35.186" v="86" actId="20577"/>
        <pc:sldMkLst>
          <pc:docMk/>
          <pc:sldMk cId="3543775535" sldId="260"/>
        </pc:sldMkLst>
        <pc:spChg chg="mod">
          <ac:chgData name="Johnson, Mary" userId="591959e2-c764-42b3-84db-9cfecc12f526" providerId="ADAL" clId="{56AFC7CB-7ABB-441F-8C0E-79249098D006}" dt="2023-04-26T20:34:35.186" v="86" actId="20577"/>
          <ac:spMkLst>
            <pc:docMk/>
            <pc:sldMk cId="3543775535" sldId="260"/>
            <ac:spMk id="4" creationId="{DFA27297-D9FE-30C5-433D-5B2FE78C97B6}"/>
          </ac:spMkLst>
        </pc:spChg>
      </pc:sldChg>
      <pc:sldChg chg="modSp mod">
        <pc:chgData name="Johnson, Mary" userId="591959e2-c764-42b3-84db-9cfecc12f526" providerId="ADAL" clId="{56AFC7CB-7ABB-441F-8C0E-79249098D006}" dt="2023-05-04T18:31:03.420" v="1593" actId="404"/>
        <pc:sldMkLst>
          <pc:docMk/>
          <pc:sldMk cId="3572658073" sldId="261"/>
        </pc:sldMkLst>
        <pc:spChg chg="mod">
          <ac:chgData name="Johnson, Mary" userId="591959e2-c764-42b3-84db-9cfecc12f526" providerId="ADAL" clId="{56AFC7CB-7ABB-441F-8C0E-79249098D006}" dt="2023-05-04T18:31:03.420" v="1593" actId="404"/>
          <ac:spMkLst>
            <pc:docMk/>
            <pc:sldMk cId="3572658073" sldId="261"/>
            <ac:spMk id="2" creationId="{7F401A58-5454-94C0-F0F8-1E1D130ADB16}"/>
          </ac:spMkLst>
        </pc:spChg>
        <pc:graphicFrameChg chg="mod">
          <ac:chgData name="Johnson, Mary" userId="591959e2-c764-42b3-84db-9cfecc12f526" providerId="ADAL" clId="{56AFC7CB-7ABB-441F-8C0E-79249098D006}" dt="2023-05-03T23:11:53.572" v="1035" actId="20577"/>
          <ac:graphicFrameMkLst>
            <pc:docMk/>
            <pc:sldMk cId="3572658073" sldId="261"/>
            <ac:graphicFrameMk id="3" creationId="{C827478A-4438-834A-B906-99F7E0B3677C}"/>
          </ac:graphicFrameMkLst>
        </pc:graphicFrameChg>
      </pc:sldChg>
      <pc:sldChg chg="modSp mod">
        <pc:chgData name="Johnson, Mary" userId="591959e2-c764-42b3-84db-9cfecc12f526" providerId="ADAL" clId="{56AFC7CB-7ABB-441F-8C0E-79249098D006}" dt="2023-05-04T18:31:45.416" v="1602" actId="404"/>
        <pc:sldMkLst>
          <pc:docMk/>
          <pc:sldMk cId="221492831" sldId="262"/>
        </pc:sldMkLst>
        <pc:spChg chg="mod">
          <ac:chgData name="Johnson, Mary" userId="591959e2-c764-42b3-84db-9cfecc12f526" providerId="ADAL" clId="{56AFC7CB-7ABB-441F-8C0E-79249098D006}" dt="2023-05-04T18:31:45.416" v="1602" actId="404"/>
          <ac:spMkLst>
            <pc:docMk/>
            <pc:sldMk cId="221492831" sldId="262"/>
            <ac:spMk id="2" creationId="{F7680DD1-A4D4-5E3B-A461-0C5499F634D8}"/>
          </ac:spMkLst>
        </pc:spChg>
        <pc:graphicFrameChg chg="mod">
          <ac:chgData name="Johnson, Mary" userId="591959e2-c764-42b3-84db-9cfecc12f526" providerId="ADAL" clId="{56AFC7CB-7ABB-441F-8C0E-79249098D006}" dt="2023-04-28T20:47:13.440" v="218" actId="14100"/>
          <ac:graphicFrameMkLst>
            <pc:docMk/>
            <pc:sldMk cId="221492831" sldId="262"/>
            <ac:graphicFrameMk id="6" creationId="{EED8D826-51A3-32D6-4AC9-F0DA000F9BB7}"/>
          </ac:graphicFrameMkLst>
        </pc:graphicFrameChg>
      </pc:sldChg>
      <pc:sldChg chg="modSp mod">
        <pc:chgData name="Johnson, Mary" userId="591959e2-c764-42b3-84db-9cfecc12f526" providerId="ADAL" clId="{56AFC7CB-7ABB-441F-8C0E-79249098D006}" dt="2023-05-04T19:20:33.812" v="1689" actId="20577"/>
        <pc:sldMkLst>
          <pc:docMk/>
          <pc:sldMk cId="3278052123" sldId="263"/>
        </pc:sldMkLst>
        <pc:spChg chg="mod">
          <ac:chgData name="Johnson, Mary" userId="591959e2-c764-42b3-84db-9cfecc12f526" providerId="ADAL" clId="{56AFC7CB-7ABB-441F-8C0E-79249098D006}" dt="2023-05-04T18:32:16.244" v="1605" actId="1076"/>
          <ac:spMkLst>
            <pc:docMk/>
            <pc:sldMk cId="3278052123" sldId="263"/>
            <ac:spMk id="2" creationId="{9056B9C3-C5B5-2367-F12A-1555B49ADA5C}"/>
          </ac:spMkLst>
        </pc:spChg>
        <pc:graphicFrameChg chg="mod modGraphic">
          <ac:chgData name="Johnson, Mary" userId="591959e2-c764-42b3-84db-9cfecc12f526" providerId="ADAL" clId="{56AFC7CB-7ABB-441F-8C0E-79249098D006}" dt="2023-05-04T19:20:33.812" v="1689" actId="20577"/>
          <ac:graphicFrameMkLst>
            <pc:docMk/>
            <pc:sldMk cId="3278052123" sldId="263"/>
            <ac:graphicFrameMk id="4" creationId="{B7B2B93B-0C6E-EA86-839D-6E40D47B7818}"/>
          </ac:graphicFrameMkLst>
        </pc:graphicFrameChg>
      </pc:sldChg>
      <pc:sldChg chg="modSp mod ord">
        <pc:chgData name="Johnson, Mary" userId="591959e2-c764-42b3-84db-9cfecc12f526" providerId="ADAL" clId="{56AFC7CB-7ABB-441F-8C0E-79249098D006}" dt="2023-05-04T18:31:20.341" v="1597" actId="404"/>
        <pc:sldMkLst>
          <pc:docMk/>
          <pc:sldMk cId="1704095844" sldId="264"/>
        </pc:sldMkLst>
        <pc:spChg chg="mod">
          <ac:chgData name="Johnson, Mary" userId="591959e2-c764-42b3-84db-9cfecc12f526" providerId="ADAL" clId="{56AFC7CB-7ABB-441F-8C0E-79249098D006}" dt="2023-05-04T18:31:20.341" v="1597" actId="404"/>
          <ac:spMkLst>
            <pc:docMk/>
            <pc:sldMk cId="1704095844" sldId="264"/>
            <ac:spMk id="2" creationId="{5323AC81-92A1-43BD-6E7C-33B7484EDD3E}"/>
          </ac:spMkLst>
        </pc:spChg>
        <pc:graphicFrameChg chg="mod">
          <ac:chgData name="Johnson, Mary" userId="591959e2-c764-42b3-84db-9cfecc12f526" providerId="ADAL" clId="{56AFC7CB-7ABB-441F-8C0E-79249098D006}" dt="2023-05-04T16:55:19.245" v="1145" actId="20577"/>
          <ac:graphicFrameMkLst>
            <pc:docMk/>
            <pc:sldMk cId="1704095844" sldId="264"/>
            <ac:graphicFrameMk id="5" creationId="{62805B6F-4629-B748-59B0-ECA07BA017B0}"/>
          </ac:graphicFrameMkLst>
        </pc:graphicFrameChg>
      </pc:sldChg>
      <pc:sldChg chg="modSp mod ord">
        <pc:chgData name="Johnson, Mary" userId="591959e2-c764-42b3-84db-9cfecc12f526" providerId="ADAL" clId="{56AFC7CB-7ABB-441F-8C0E-79249098D006}" dt="2023-05-04T19:17:22.371" v="1680" actId="20577"/>
        <pc:sldMkLst>
          <pc:docMk/>
          <pc:sldMk cId="173828172" sldId="265"/>
        </pc:sldMkLst>
        <pc:spChg chg="mod">
          <ac:chgData name="Johnson, Mary" userId="591959e2-c764-42b3-84db-9cfecc12f526" providerId="ADAL" clId="{56AFC7CB-7ABB-441F-8C0E-79249098D006}" dt="2023-05-04T18:31:38.404" v="1600" actId="403"/>
          <ac:spMkLst>
            <pc:docMk/>
            <pc:sldMk cId="173828172" sldId="265"/>
            <ac:spMk id="2" creationId="{1AC645BF-497F-3AB0-0D1C-921BD24B10DC}"/>
          </ac:spMkLst>
        </pc:spChg>
        <pc:graphicFrameChg chg="mod">
          <ac:chgData name="Johnson, Mary" userId="591959e2-c764-42b3-84db-9cfecc12f526" providerId="ADAL" clId="{56AFC7CB-7ABB-441F-8C0E-79249098D006}" dt="2023-05-04T19:17:22.371" v="1680" actId="20577"/>
          <ac:graphicFrameMkLst>
            <pc:docMk/>
            <pc:sldMk cId="173828172" sldId="265"/>
            <ac:graphicFrameMk id="4" creationId="{5F834296-FE84-BBE0-BD4E-E1BD4A2E7654}"/>
          </ac:graphicFrameMkLst>
        </pc:graphicFrameChg>
      </pc:sldChg>
      <pc:sldChg chg="modSp mod">
        <pc:chgData name="Johnson, Mary" userId="591959e2-c764-42b3-84db-9cfecc12f526" providerId="ADAL" clId="{56AFC7CB-7ABB-441F-8C0E-79249098D006}" dt="2023-05-04T18:32:37.992" v="1610" actId="404"/>
        <pc:sldMkLst>
          <pc:docMk/>
          <pc:sldMk cId="1668504657" sldId="266"/>
        </pc:sldMkLst>
        <pc:spChg chg="mod">
          <ac:chgData name="Johnson, Mary" userId="591959e2-c764-42b3-84db-9cfecc12f526" providerId="ADAL" clId="{56AFC7CB-7ABB-441F-8C0E-79249098D006}" dt="2023-05-04T18:32:37.992" v="1610" actId="404"/>
          <ac:spMkLst>
            <pc:docMk/>
            <pc:sldMk cId="1668504657" sldId="266"/>
            <ac:spMk id="2" creationId="{DA739D84-3964-1726-E272-50A8BB209E75}"/>
          </ac:spMkLst>
        </pc:spChg>
        <pc:graphicFrameChg chg="mod">
          <ac:chgData name="Johnson, Mary" userId="591959e2-c764-42b3-84db-9cfecc12f526" providerId="ADAL" clId="{56AFC7CB-7ABB-441F-8C0E-79249098D006}" dt="2023-05-04T17:05:22.439" v="1209" actId="20577"/>
          <ac:graphicFrameMkLst>
            <pc:docMk/>
            <pc:sldMk cId="1668504657" sldId="266"/>
            <ac:graphicFrameMk id="5" creationId="{BAC36D90-33AB-0BDC-825C-420872B59023}"/>
          </ac:graphicFrameMkLst>
        </pc:graphicFrameChg>
      </pc:sldChg>
      <pc:sldChg chg="modSp mod delCm">
        <pc:chgData name="Johnson, Mary" userId="591959e2-c764-42b3-84db-9cfecc12f526" providerId="ADAL" clId="{56AFC7CB-7ABB-441F-8C0E-79249098D006}" dt="2023-05-04T19:26:15.810" v="1704" actId="20577"/>
        <pc:sldMkLst>
          <pc:docMk/>
          <pc:sldMk cId="3499638031" sldId="267"/>
        </pc:sldMkLst>
        <pc:spChg chg="mod">
          <ac:chgData name="Johnson, Mary" userId="591959e2-c764-42b3-84db-9cfecc12f526" providerId="ADAL" clId="{56AFC7CB-7ABB-441F-8C0E-79249098D006}" dt="2023-05-04T18:32:45.379" v="1611" actId="403"/>
          <ac:spMkLst>
            <pc:docMk/>
            <pc:sldMk cId="3499638031" sldId="267"/>
            <ac:spMk id="2" creationId="{BA62587B-8F33-B6D4-5E03-579CB2B76E85}"/>
          </ac:spMkLst>
        </pc:spChg>
        <pc:graphicFrameChg chg="mod">
          <ac:chgData name="Johnson, Mary" userId="591959e2-c764-42b3-84db-9cfecc12f526" providerId="ADAL" clId="{56AFC7CB-7ABB-441F-8C0E-79249098D006}" dt="2023-05-04T19:26:15.810" v="1704" actId="20577"/>
          <ac:graphicFrameMkLst>
            <pc:docMk/>
            <pc:sldMk cId="3499638031" sldId="267"/>
            <ac:graphicFrameMk id="4" creationId="{D46AA165-C26E-9822-7626-BF48624CC655}"/>
          </ac:graphicFrameMkLst>
        </pc:graphicFrameChg>
      </pc:sldChg>
      <pc:sldChg chg="modSp mod">
        <pc:chgData name="Johnson, Mary" userId="591959e2-c764-42b3-84db-9cfecc12f526" providerId="ADAL" clId="{56AFC7CB-7ABB-441F-8C0E-79249098D006}" dt="2023-05-04T18:32:53.077" v="1612" actId="403"/>
        <pc:sldMkLst>
          <pc:docMk/>
          <pc:sldMk cId="2720510164" sldId="268"/>
        </pc:sldMkLst>
        <pc:spChg chg="mod">
          <ac:chgData name="Johnson, Mary" userId="591959e2-c764-42b3-84db-9cfecc12f526" providerId="ADAL" clId="{56AFC7CB-7ABB-441F-8C0E-79249098D006}" dt="2023-05-04T18:32:53.077" v="1612" actId="403"/>
          <ac:spMkLst>
            <pc:docMk/>
            <pc:sldMk cId="2720510164" sldId="268"/>
            <ac:spMk id="2" creationId="{579125B5-2EC5-43F3-E550-57A3B2CB24EC}"/>
          </ac:spMkLst>
        </pc:spChg>
        <pc:graphicFrameChg chg="mod">
          <ac:chgData name="Johnson, Mary" userId="591959e2-c764-42b3-84db-9cfecc12f526" providerId="ADAL" clId="{56AFC7CB-7ABB-441F-8C0E-79249098D006}" dt="2023-05-04T17:12:46.519" v="1281" actId="20577"/>
          <ac:graphicFrameMkLst>
            <pc:docMk/>
            <pc:sldMk cId="2720510164" sldId="268"/>
            <ac:graphicFrameMk id="4" creationId="{163A7B56-57EB-DC32-935A-7737B959745E}"/>
          </ac:graphicFrameMkLst>
        </pc:graphicFrameChg>
      </pc:sldChg>
      <pc:sldChg chg="modSp mod">
        <pc:chgData name="Johnson, Mary" userId="591959e2-c764-42b3-84db-9cfecc12f526" providerId="ADAL" clId="{56AFC7CB-7ABB-441F-8C0E-79249098D006}" dt="2023-05-04T19:02:57.561" v="1661" actId="20577"/>
        <pc:sldMkLst>
          <pc:docMk/>
          <pc:sldMk cId="1128817020" sldId="269"/>
        </pc:sldMkLst>
        <pc:spChg chg="mod">
          <ac:chgData name="Johnson, Mary" userId="591959e2-c764-42b3-84db-9cfecc12f526" providerId="ADAL" clId="{56AFC7CB-7ABB-441F-8C0E-79249098D006}" dt="2023-05-04T18:30:36.108" v="1588" actId="403"/>
          <ac:spMkLst>
            <pc:docMk/>
            <pc:sldMk cId="1128817020" sldId="269"/>
            <ac:spMk id="2" creationId="{925A8DE7-0665-4E83-40C4-5C8E00FB452C}"/>
          </ac:spMkLst>
        </pc:spChg>
        <pc:graphicFrameChg chg="mod">
          <ac:chgData name="Johnson, Mary" userId="591959e2-c764-42b3-84db-9cfecc12f526" providerId="ADAL" clId="{56AFC7CB-7ABB-441F-8C0E-79249098D006}" dt="2023-05-04T19:02:57.561" v="1661" actId="20577"/>
          <ac:graphicFrameMkLst>
            <pc:docMk/>
            <pc:sldMk cId="1128817020" sldId="269"/>
            <ac:graphicFrameMk id="5" creationId="{8F1E6601-3678-9186-8F3B-15C17932B67F}"/>
          </ac:graphicFrameMkLst>
        </pc:graphicFrameChg>
      </pc:sldChg>
      <pc:sldChg chg="modSp mod">
        <pc:chgData name="Johnson, Mary" userId="591959e2-c764-42b3-84db-9cfecc12f526" providerId="ADAL" clId="{56AFC7CB-7ABB-441F-8C0E-79249098D006}" dt="2023-05-04T18:30:55.805" v="1591" actId="404"/>
        <pc:sldMkLst>
          <pc:docMk/>
          <pc:sldMk cId="3389486003" sldId="270"/>
        </pc:sldMkLst>
        <pc:spChg chg="mod">
          <ac:chgData name="Johnson, Mary" userId="591959e2-c764-42b3-84db-9cfecc12f526" providerId="ADAL" clId="{56AFC7CB-7ABB-441F-8C0E-79249098D006}" dt="2023-05-04T18:30:55.805" v="1591" actId="404"/>
          <ac:spMkLst>
            <pc:docMk/>
            <pc:sldMk cId="3389486003" sldId="270"/>
            <ac:spMk id="2" creationId="{03B3449E-AE2D-8F5A-E2EC-FBB6248D9B81}"/>
          </ac:spMkLst>
        </pc:spChg>
        <pc:spChg chg="mod">
          <ac:chgData name="Johnson, Mary" userId="591959e2-c764-42b3-84db-9cfecc12f526" providerId="ADAL" clId="{56AFC7CB-7ABB-441F-8C0E-79249098D006}" dt="2023-05-04T16:48:06.505" v="1143" actId="27636"/>
          <ac:spMkLst>
            <pc:docMk/>
            <pc:sldMk cId="3389486003" sldId="270"/>
            <ac:spMk id="3" creationId="{7D74D4ED-E721-3F9B-3C71-D0BA14561FDF}"/>
          </ac:spMkLst>
        </pc:spChg>
      </pc:sldChg>
      <pc:sldChg chg="modSp mod ord">
        <pc:chgData name="Johnson, Mary" userId="591959e2-c764-42b3-84db-9cfecc12f526" providerId="ADAL" clId="{56AFC7CB-7ABB-441F-8C0E-79249098D006}" dt="2023-05-04T19:43:23.228" v="1708"/>
        <pc:sldMkLst>
          <pc:docMk/>
          <pc:sldMk cId="2201695096" sldId="271"/>
        </pc:sldMkLst>
        <pc:spChg chg="mod">
          <ac:chgData name="Johnson, Mary" userId="591959e2-c764-42b3-84db-9cfecc12f526" providerId="ADAL" clId="{56AFC7CB-7ABB-441F-8C0E-79249098D006}" dt="2023-05-04T18:32:57.282" v="1613" actId="403"/>
          <ac:spMkLst>
            <pc:docMk/>
            <pc:sldMk cId="2201695096" sldId="271"/>
            <ac:spMk id="2" creationId="{136BD566-1A92-777E-00EE-B1A69ADA1A1C}"/>
          </ac:spMkLst>
        </pc:spChg>
        <pc:spChg chg="mod">
          <ac:chgData name="Johnson, Mary" userId="591959e2-c764-42b3-84db-9cfecc12f526" providerId="ADAL" clId="{56AFC7CB-7ABB-441F-8C0E-79249098D006}" dt="2023-05-03T23:39:26.056" v="1108" actId="27636"/>
          <ac:spMkLst>
            <pc:docMk/>
            <pc:sldMk cId="2201695096" sldId="271"/>
            <ac:spMk id="3" creationId="{21DD0B48-58CB-3F6A-F70E-3103C98BCE7E}"/>
          </ac:spMkLst>
        </pc:spChg>
      </pc:sldChg>
      <pc:sldChg chg="modSp mod">
        <pc:chgData name="Johnson, Mary" userId="591959e2-c764-42b3-84db-9cfecc12f526" providerId="ADAL" clId="{56AFC7CB-7ABB-441F-8C0E-79249098D006}" dt="2023-05-04T18:33:04.930" v="1615" actId="404"/>
        <pc:sldMkLst>
          <pc:docMk/>
          <pc:sldMk cId="3702884260" sldId="272"/>
        </pc:sldMkLst>
        <pc:spChg chg="mod">
          <ac:chgData name="Johnson, Mary" userId="591959e2-c764-42b3-84db-9cfecc12f526" providerId="ADAL" clId="{56AFC7CB-7ABB-441F-8C0E-79249098D006}" dt="2023-05-04T18:33:04.930" v="1615" actId="404"/>
          <ac:spMkLst>
            <pc:docMk/>
            <pc:sldMk cId="3702884260" sldId="272"/>
            <ac:spMk id="2" creationId="{B786375D-C8CF-DCD9-ABC5-22A6F22CCE0D}"/>
          </ac:spMkLst>
        </pc:spChg>
        <pc:spChg chg="mod">
          <ac:chgData name="Johnson, Mary" userId="591959e2-c764-42b3-84db-9cfecc12f526" providerId="ADAL" clId="{56AFC7CB-7ABB-441F-8C0E-79249098D006}" dt="2023-05-04T17:36:32.136" v="1430" actId="20577"/>
          <ac:spMkLst>
            <pc:docMk/>
            <pc:sldMk cId="3702884260" sldId="272"/>
            <ac:spMk id="3" creationId="{6836B551-CD24-C1AF-6CB9-7806D91B545B}"/>
          </ac:spMkLst>
        </pc:spChg>
      </pc:sldChg>
      <pc:sldChg chg="addSp delSp modSp new mod ord modClrScheme chgLayout">
        <pc:chgData name="Johnson, Mary" userId="591959e2-c764-42b3-84db-9cfecc12f526" providerId="ADAL" clId="{56AFC7CB-7ABB-441F-8C0E-79249098D006}" dt="2023-05-04T19:49:03.772" v="1753" actId="20577"/>
        <pc:sldMkLst>
          <pc:docMk/>
          <pc:sldMk cId="3814351265" sldId="273"/>
        </pc:sldMkLst>
        <pc:spChg chg="mod ord">
          <ac:chgData name="Johnson, Mary" userId="591959e2-c764-42b3-84db-9cfecc12f526" providerId="ADAL" clId="{56AFC7CB-7ABB-441F-8C0E-79249098D006}" dt="2023-05-04T18:31:12.436" v="1595" actId="404"/>
          <ac:spMkLst>
            <pc:docMk/>
            <pc:sldMk cId="3814351265" sldId="273"/>
            <ac:spMk id="2" creationId="{A4B3895F-1B53-57D9-30B7-99A29DE7288E}"/>
          </ac:spMkLst>
        </pc:spChg>
        <pc:spChg chg="add del mod">
          <ac:chgData name="Johnson, Mary" userId="591959e2-c764-42b3-84db-9cfecc12f526" providerId="ADAL" clId="{56AFC7CB-7ABB-441F-8C0E-79249098D006}" dt="2023-05-02T23:59:05.312" v="344" actId="478"/>
          <ac:spMkLst>
            <pc:docMk/>
            <pc:sldMk cId="3814351265" sldId="273"/>
            <ac:spMk id="3" creationId="{192BB9C2-5F19-4127-EF42-898BCD6B007F}"/>
          </ac:spMkLst>
        </pc:spChg>
        <pc:spChg chg="add del mod ord">
          <ac:chgData name="Johnson, Mary" userId="591959e2-c764-42b3-84db-9cfecc12f526" providerId="ADAL" clId="{56AFC7CB-7ABB-441F-8C0E-79249098D006}" dt="2023-05-03T16:20:01.281" v="376" actId="700"/>
          <ac:spMkLst>
            <pc:docMk/>
            <pc:sldMk cId="3814351265" sldId="273"/>
            <ac:spMk id="3" creationId="{F97F7670-E443-B0E7-9D10-4C50CEBE6D83}"/>
          </ac:spMkLst>
        </pc:spChg>
        <pc:spChg chg="add del mod ord">
          <ac:chgData name="Johnson, Mary" userId="591959e2-c764-42b3-84db-9cfecc12f526" providerId="ADAL" clId="{56AFC7CB-7ABB-441F-8C0E-79249098D006}" dt="2023-05-03T16:20:13.105" v="377" actId="700"/>
          <ac:spMkLst>
            <pc:docMk/>
            <pc:sldMk cId="3814351265" sldId="273"/>
            <ac:spMk id="4" creationId="{21E25049-0CC7-A926-D9B1-D8E1BFFB359A}"/>
          </ac:spMkLst>
        </pc:spChg>
        <pc:spChg chg="add del mod ord">
          <ac:chgData name="Johnson, Mary" userId="591959e2-c764-42b3-84db-9cfecc12f526" providerId="ADAL" clId="{56AFC7CB-7ABB-441F-8C0E-79249098D006}" dt="2023-05-03T16:20:13.105" v="377" actId="700"/>
          <ac:spMkLst>
            <pc:docMk/>
            <pc:sldMk cId="3814351265" sldId="273"/>
            <ac:spMk id="6" creationId="{61CC9FFC-FFB3-9E8C-BF24-12929BDBD381}"/>
          </ac:spMkLst>
        </pc:spChg>
        <pc:spChg chg="add del mod ord">
          <ac:chgData name="Johnson, Mary" userId="591959e2-c764-42b3-84db-9cfecc12f526" providerId="ADAL" clId="{56AFC7CB-7ABB-441F-8C0E-79249098D006}" dt="2023-05-03T16:20:32.784" v="379" actId="478"/>
          <ac:spMkLst>
            <pc:docMk/>
            <pc:sldMk cId="3814351265" sldId="273"/>
            <ac:spMk id="7" creationId="{F9F869BC-83C4-86C6-88E8-8E4FCCAAC8F7}"/>
          </ac:spMkLst>
        </pc:spChg>
        <pc:graphicFrameChg chg="add mod ord modGraphic">
          <ac:chgData name="Johnson, Mary" userId="591959e2-c764-42b3-84db-9cfecc12f526" providerId="ADAL" clId="{56AFC7CB-7ABB-441F-8C0E-79249098D006}" dt="2023-05-04T19:49:03.772" v="1753" actId="20577"/>
          <ac:graphicFrameMkLst>
            <pc:docMk/>
            <pc:sldMk cId="3814351265" sldId="273"/>
            <ac:graphicFrameMk id="5" creationId="{AD77B7B8-D1CC-2143-8468-81DE4F990FDA}"/>
          </ac:graphicFrameMkLst>
        </pc:graphicFrameChg>
        <pc:picChg chg="add del mod">
          <ac:chgData name="Johnson, Mary" userId="591959e2-c764-42b3-84db-9cfecc12f526" providerId="ADAL" clId="{56AFC7CB-7ABB-441F-8C0E-79249098D006}" dt="2023-05-02T23:57:02.304" v="334"/>
          <ac:picMkLst>
            <pc:docMk/>
            <pc:sldMk cId="3814351265" sldId="273"/>
            <ac:picMk id="4" creationId="{0DD797E6-6AE1-2B0C-39D7-751DFE14E1FE}"/>
          </ac:picMkLst>
        </pc:picChg>
      </pc:sldChg>
      <pc:sldChg chg="addSp delSp modSp new mod">
        <pc:chgData name="Johnson, Mary" userId="591959e2-c764-42b3-84db-9cfecc12f526" providerId="ADAL" clId="{56AFC7CB-7ABB-441F-8C0E-79249098D006}" dt="2023-05-04T18:33:17.163" v="1619" actId="404"/>
        <pc:sldMkLst>
          <pc:docMk/>
          <pc:sldMk cId="277569404" sldId="274"/>
        </pc:sldMkLst>
        <pc:spChg chg="mod">
          <ac:chgData name="Johnson, Mary" userId="591959e2-c764-42b3-84db-9cfecc12f526" providerId="ADAL" clId="{56AFC7CB-7ABB-441F-8C0E-79249098D006}" dt="2023-05-04T18:33:17.163" v="1619" actId="404"/>
          <ac:spMkLst>
            <pc:docMk/>
            <pc:sldMk cId="277569404" sldId="274"/>
            <ac:spMk id="2" creationId="{D40EF660-E49A-A01A-FD54-8514A09341AD}"/>
          </ac:spMkLst>
        </pc:spChg>
        <pc:spChg chg="mod">
          <ac:chgData name="Johnson, Mary" userId="591959e2-c764-42b3-84db-9cfecc12f526" providerId="ADAL" clId="{56AFC7CB-7ABB-441F-8C0E-79249098D006}" dt="2023-05-02T17:17:55.143" v="269" actId="1076"/>
          <ac:spMkLst>
            <pc:docMk/>
            <pc:sldMk cId="277569404" sldId="274"/>
            <ac:spMk id="3" creationId="{746236E1-FF82-90C9-CEA5-1BD268FB03E9}"/>
          </ac:spMkLst>
        </pc:spChg>
        <pc:spChg chg="del">
          <ac:chgData name="Johnson, Mary" userId="591959e2-c764-42b3-84db-9cfecc12f526" providerId="ADAL" clId="{56AFC7CB-7ABB-441F-8C0E-79249098D006}" dt="2023-05-02T17:12:08.893" v="235" actId="478"/>
          <ac:spMkLst>
            <pc:docMk/>
            <pc:sldMk cId="277569404" sldId="274"/>
            <ac:spMk id="4" creationId="{51A3D005-8EF8-171D-C9E8-99C186205702}"/>
          </ac:spMkLst>
        </pc:spChg>
        <pc:picChg chg="add mod">
          <ac:chgData name="Johnson, Mary" userId="591959e2-c764-42b3-84db-9cfecc12f526" providerId="ADAL" clId="{56AFC7CB-7ABB-441F-8C0E-79249098D006}" dt="2023-05-02T17:17:17.184" v="259" actId="14100"/>
          <ac:picMkLst>
            <pc:docMk/>
            <pc:sldMk cId="277569404" sldId="274"/>
            <ac:picMk id="5" creationId="{B37D4DAF-28D5-00EE-010F-91B23EBDE37D}"/>
          </ac:picMkLst>
        </pc:picChg>
      </pc:sldChg>
      <pc:sldChg chg="delSp modSp new mod">
        <pc:chgData name="Johnson, Mary" userId="591959e2-c764-42b3-84db-9cfecc12f526" providerId="ADAL" clId="{56AFC7CB-7ABB-441F-8C0E-79249098D006}" dt="2023-05-04T18:33:11.773" v="1617" actId="404"/>
        <pc:sldMkLst>
          <pc:docMk/>
          <pc:sldMk cId="2867805114" sldId="275"/>
        </pc:sldMkLst>
        <pc:spChg chg="mod">
          <ac:chgData name="Johnson, Mary" userId="591959e2-c764-42b3-84db-9cfecc12f526" providerId="ADAL" clId="{56AFC7CB-7ABB-441F-8C0E-79249098D006}" dt="2023-05-04T18:33:11.773" v="1617" actId="404"/>
          <ac:spMkLst>
            <pc:docMk/>
            <pc:sldMk cId="2867805114" sldId="275"/>
            <ac:spMk id="2" creationId="{CD0E3593-2D96-63E2-9902-DC8343223529}"/>
          </ac:spMkLst>
        </pc:spChg>
        <pc:spChg chg="mod">
          <ac:chgData name="Johnson, Mary" userId="591959e2-c764-42b3-84db-9cfecc12f526" providerId="ADAL" clId="{56AFC7CB-7ABB-441F-8C0E-79249098D006}" dt="2023-05-04T17:36:59.190" v="1435" actId="20577"/>
          <ac:spMkLst>
            <pc:docMk/>
            <pc:sldMk cId="2867805114" sldId="275"/>
            <ac:spMk id="3" creationId="{1CF253B9-6621-09C0-FC60-C1B76A755604}"/>
          </ac:spMkLst>
        </pc:spChg>
        <pc:spChg chg="del mod">
          <ac:chgData name="Johnson, Mary" userId="591959e2-c764-42b3-84db-9cfecc12f526" providerId="ADAL" clId="{56AFC7CB-7ABB-441F-8C0E-79249098D006}" dt="2023-05-03T20:21:08.429" v="809" actId="478"/>
          <ac:spMkLst>
            <pc:docMk/>
            <pc:sldMk cId="2867805114" sldId="275"/>
            <ac:spMk id="4" creationId="{0184537B-0D41-5ED7-DE4C-69AA8CA54AA5}"/>
          </ac:spMkLst>
        </pc:spChg>
      </pc:sldChg>
      <pc:sldChg chg="addSp delSp modSp new mod">
        <pc:chgData name="Johnson, Mary" userId="591959e2-c764-42b3-84db-9cfecc12f526" providerId="ADAL" clId="{56AFC7CB-7ABB-441F-8C0E-79249098D006}" dt="2023-05-04T18:31:28.520" v="1599" actId="404"/>
        <pc:sldMkLst>
          <pc:docMk/>
          <pc:sldMk cId="2778084252" sldId="276"/>
        </pc:sldMkLst>
        <pc:spChg chg="mod">
          <ac:chgData name="Johnson, Mary" userId="591959e2-c764-42b3-84db-9cfecc12f526" providerId="ADAL" clId="{56AFC7CB-7ABB-441F-8C0E-79249098D006}" dt="2023-05-04T18:31:28.520" v="1599" actId="404"/>
          <ac:spMkLst>
            <pc:docMk/>
            <pc:sldMk cId="2778084252" sldId="276"/>
            <ac:spMk id="2" creationId="{79053C2B-18D9-5CE6-F196-4366F3EA82B2}"/>
          </ac:spMkLst>
        </pc:spChg>
        <pc:spChg chg="del">
          <ac:chgData name="Johnson, Mary" userId="591959e2-c764-42b3-84db-9cfecc12f526" providerId="ADAL" clId="{56AFC7CB-7ABB-441F-8C0E-79249098D006}" dt="2023-05-04T15:15:56.769" v="1110"/>
          <ac:spMkLst>
            <pc:docMk/>
            <pc:sldMk cId="2778084252" sldId="276"/>
            <ac:spMk id="3" creationId="{5E63C481-FA77-29DF-80AD-94323887671B}"/>
          </ac:spMkLst>
        </pc:spChg>
        <pc:spChg chg="mod">
          <ac:chgData name="Johnson, Mary" userId="591959e2-c764-42b3-84db-9cfecc12f526" providerId="ADAL" clId="{56AFC7CB-7ABB-441F-8C0E-79249098D006}" dt="2023-05-04T15:17:44.064" v="1138" actId="207"/>
          <ac:spMkLst>
            <pc:docMk/>
            <pc:sldMk cId="2778084252" sldId="276"/>
            <ac:spMk id="4" creationId="{0393ABAF-A3F2-CAAF-2F73-55DF4933E752}"/>
          </ac:spMkLst>
        </pc:spChg>
        <pc:picChg chg="add mod">
          <ac:chgData name="Johnson, Mary" userId="591959e2-c764-42b3-84db-9cfecc12f526" providerId="ADAL" clId="{56AFC7CB-7ABB-441F-8C0E-79249098D006}" dt="2023-05-04T15:16:17.826" v="1115" actId="1076"/>
          <ac:picMkLst>
            <pc:docMk/>
            <pc:sldMk cId="2778084252" sldId="276"/>
            <ac:picMk id="5" creationId="{2531CEB6-E380-7D41-8748-427CBA62E2E5}"/>
          </ac:picMkLst>
        </pc:picChg>
      </pc:sldChg>
      <pc:sldChg chg="addSp delSp modSp new mod ord modClrScheme chgLayout">
        <pc:chgData name="Johnson, Mary" userId="591959e2-c764-42b3-84db-9cfecc12f526" providerId="ADAL" clId="{56AFC7CB-7ABB-441F-8C0E-79249098D006}" dt="2023-05-04T19:43:15.781" v="1706"/>
        <pc:sldMkLst>
          <pc:docMk/>
          <pc:sldMk cId="1678155308" sldId="277"/>
        </pc:sldMkLst>
        <pc:spChg chg="mod ord">
          <ac:chgData name="Johnson, Mary" userId="591959e2-c764-42b3-84db-9cfecc12f526" providerId="ADAL" clId="{56AFC7CB-7ABB-441F-8C0E-79249098D006}" dt="2023-05-04T18:32:29.573" v="1608" actId="404"/>
          <ac:spMkLst>
            <pc:docMk/>
            <pc:sldMk cId="1678155308" sldId="277"/>
            <ac:spMk id="2" creationId="{090098B6-37B7-8EF0-E631-E07165A7CC32}"/>
          </ac:spMkLst>
        </pc:spChg>
        <pc:spChg chg="del mod ord">
          <ac:chgData name="Johnson, Mary" userId="591959e2-c764-42b3-84db-9cfecc12f526" providerId="ADAL" clId="{56AFC7CB-7ABB-441F-8C0E-79249098D006}" dt="2023-05-04T18:15:12.271" v="1461" actId="700"/>
          <ac:spMkLst>
            <pc:docMk/>
            <pc:sldMk cId="1678155308" sldId="277"/>
            <ac:spMk id="3" creationId="{1E1DF286-5289-03D9-0E43-D60A2BCA35BC}"/>
          </ac:spMkLst>
        </pc:spChg>
        <pc:spChg chg="add mod">
          <ac:chgData name="Johnson, Mary" userId="591959e2-c764-42b3-84db-9cfecc12f526" providerId="ADAL" clId="{56AFC7CB-7ABB-441F-8C0E-79249098D006}" dt="2023-05-04T18:28:31.035" v="1572" actId="1076"/>
          <ac:spMkLst>
            <pc:docMk/>
            <pc:sldMk cId="1678155308" sldId="277"/>
            <ac:spMk id="4" creationId="{75A3E461-AD09-F346-B04F-317D4DC8CAE4}"/>
          </ac:spMkLst>
        </pc:spChg>
        <pc:spChg chg="add mod">
          <ac:chgData name="Johnson, Mary" userId="591959e2-c764-42b3-84db-9cfecc12f526" providerId="ADAL" clId="{56AFC7CB-7ABB-441F-8C0E-79249098D006}" dt="2023-05-04T18:27:56.494" v="1569" actId="14100"/>
          <ac:spMkLst>
            <pc:docMk/>
            <pc:sldMk cId="1678155308" sldId="277"/>
            <ac:spMk id="5" creationId="{4469B4CA-768F-1016-0288-8C058C9C85CF}"/>
          </ac:spMkLst>
        </pc:spChg>
        <pc:spChg chg="add mod">
          <ac:chgData name="Johnson, Mary" userId="591959e2-c764-42b3-84db-9cfecc12f526" providerId="ADAL" clId="{56AFC7CB-7ABB-441F-8C0E-79249098D006}" dt="2023-05-04T18:27:09.882" v="1563" actId="14100"/>
          <ac:spMkLst>
            <pc:docMk/>
            <pc:sldMk cId="1678155308" sldId="277"/>
            <ac:spMk id="6" creationId="{E057D430-D2B1-E249-0471-458221AD224F}"/>
          </ac:spMkLst>
        </pc:spChg>
        <pc:spChg chg="add mod">
          <ac:chgData name="Johnson, Mary" userId="591959e2-c764-42b3-84db-9cfecc12f526" providerId="ADAL" clId="{56AFC7CB-7ABB-441F-8C0E-79249098D006}" dt="2023-05-04T18:28:15.693" v="1571" actId="1076"/>
          <ac:spMkLst>
            <pc:docMk/>
            <pc:sldMk cId="1678155308" sldId="277"/>
            <ac:spMk id="7" creationId="{8AD24BCC-5C1E-3A8A-E68B-12FFEB27D8A8}"/>
          </ac:spMkLst>
        </pc:spChg>
        <pc:spChg chg="add mod">
          <ac:chgData name="Johnson, Mary" userId="591959e2-c764-42b3-84db-9cfecc12f526" providerId="ADAL" clId="{56AFC7CB-7ABB-441F-8C0E-79249098D006}" dt="2023-05-04T18:28:11.488" v="1570" actId="14100"/>
          <ac:spMkLst>
            <pc:docMk/>
            <pc:sldMk cId="1678155308" sldId="277"/>
            <ac:spMk id="8" creationId="{C156790D-F251-2185-5DF2-06CBB3253529}"/>
          </ac:spMkLst>
        </pc:spChg>
        <pc:spChg chg="add mod">
          <ac:chgData name="Johnson, Mary" userId="591959e2-c764-42b3-84db-9cfecc12f526" providerId="ADAL" clId="{56AFC7CB-7ABB-441F-8C0E-79249098D006}" dt="2023-05-04T18:21:31.663" v="1513" actId="1076"/>
          <ac:spMkLst>
            <pc:docMk/>
            <pc:sldMk cId="1678155308" sldId="277"/>
            <ac:spMk id="9" creationId="{FB0CCC0F-3089-529D-DA4D-64BD75C4A38E}"/>
          </ac:spMkLst>
        </pc:spChg>
        <pc:spChg chg="add mod">
          <ac:chgData name="Johnson, Mary" userId="591959e2-c764-42b3-84db-9cfecc12f526" providerId="ADAL" clId="{56AFC7CB-7ABB-441F-8C0E-79249098D006}" dt="2023-05-04T18:21:40.864" v="1514" actId="1076"/>
          <ac:spMkLst>
            <pc:docMk/>
            <pc:sldMk cId="1678155308" sldId="277"/>
            <ac:spMk id="10" creationId="{E95F4DE3-ECC5-77A0-05DB-B1D2E3E5C52E}"/>
          </ac:spMkLst>
        </pc:spChg>
        <pc:spChg chg="add mod">
          <ac:chgData name="Johnson, Mary" userId="591959e2-c764-42b3-84db-9cfecc12f526" providerId="ADAL" clId="{56AFC7CB-7ABB-441F-8C0E-79249098D006}" dt="2023-05-04T18:23:14.382" v="1529" actId="1076"/>
          <ac:spMkLst>
            <pc:docMk/>
            <pc:sldMk cId="1678155308" sldId="277"/>
            <ac:spMk id="11" creationId="{C2DCFB1A-88E3-BFBC-6BFE-9ADF5587BA87}"/>
          </ac:spMkLst>
        </pc:spChg>
        <pc:spChg chg="add mod">
          <ac:chgData name="Johnson, Mary" userId="591959e2-c764-42b3-84db-9cfecc12f526" providerId="ADAL" clId="{56AFC7CB-7ABB-441F-8C0E-79249098D006}" dt="2023-05-04T18:23:22.037" v="1530" actId="1076"/>
          <ac:spMkLst>
            <pc:docMk/>
            <pc:sldMk cId="1678155308" sldId="277"/>
            <ac:spMk id="12" creationId="{BB232AB3-DFF5-6770-2B76-F40D25092C85}"/>
          </ac:spMkLst>
        </pc:spChg>
        <pc:spChg chg="add mod">
          <ac:chgData name="Johnson, Mary" userId="591959e2-c764-42b3-84db-9cfecc12f526" providerId="ADAL" clId="{56AFC7CB-7ABB-441F-8C0E-79249098D006}" dt="2023-05-04T18:24:33.258" v="1538" actId="1076"/>
          <ac:spMkLst>
            <pc:docMk/>
            <pc:sldMk cId="1678155308" sldId="277"/>
            <ac:spMk id="13" creationId="{89AFE706-2511-7246-9F49-4AB00109748A}"/>
          </ac:spMkLst>
        </pc:spChg>
        <pc:spChg chg="add mod">
          <ac:chgData name="Johnson, Mary" userId="591959e2-c764-42b3-84db-9cfecc12f526" providerId="ADAL" clId="{56AFC7CB-7ABB-441F-8C0E-79249098D006}" dt="2023-05-04T18:25:12.063" v="1544" actId="14100"/>
          <ac:spMkLst>
            <pc:docMk/>
            <pc:sldMk cId="1678155308" sldId="277"/>
            <ac:spMk id="14" creationId="{025A70A4-E733-F89A-7737-A3900362465E}"/>
          </ac:spMkLst>
        </pc:spChg>
        <pc:spChg chg="add mod">
          <ac:chgData name="Johnson, Mary" userId="591959e2-c764-42b3-84db-9cfecc12f526" providerId="ADAL" clId="{56AFC7CB-7ABB-441F-8C0E-79249098D006}" dt="2023-05-04T18:25:15.757" v="1545" actId="14100"/>
          <ac:spMkLst>
            <pc:docMk/>
            <pc:sldMk cId="1678155308" sldId="277"/>
            <ac:spMk id="15" creationId="{26634978-F90B-ADF7-12D5-B54F1B7863A5}"/>
          </ac:spMkLst>
        </pc:spChg>
        <pc:spChg chg="add del mod ord">
          <ac:chgData name="Johnson, Mary" userId="591959e2-c764-42b3-84db-9cfecc12f526" providerId="ADAL" clId="{56AFC7CB-7ABB-441F-8C0E-79249098D006}" dt="2023-05-04T18:15:25.904" v="1463" actId="700"/>
          <ac:spMkLst>
            <pc:docMk/>
            <pc:sldMk cId="1678155308" sldId="277"/>
            <ac:spMk id="16" creationId="{E1046C43-C72B-DA8F-C870-DF09ADD8DD51}"/>
          </ac:spMkLst>
        </pc:spChg>
        <pc:spChg chg="add del mod ord">
          <ac:chgData name="Johnson, Mary" userId="591959e2-c764-42b3-84db-9cfecc12f526" providerId="ADAL" clId="{56AFC7CB-7ABB-441F-8C0E-79249098D006}" dt="2023-05-04T18:15:25.904" v="1463" actId="700"/>
          <ac:spMkLst>
            <pc:docMk/>
            <pc:sldMk cId="1678155308" sldId="277"/>
            <ac:spMk id="17" creationId="{5F051D59-11B4-4B31-BE73-E05C620056D2}"/>
          </ac:spMkLst>
        </pc:spChg>
        <pc:spChg chg="add del mod ord">
          <ac:chgData name="Johnson, Mary" userId="591959e2-c764-42b3-84db-9cfecc12f526" providerId="ADAL" clId="{56AFC7CB-7ABB-441F-8C0E-79249098D006}" dt="2023-05-04T18:16:25.758" v="1470" actId="478"/>
          <ac:spMkLst>
            <pc:docMk/>
            <pc:sldMk cId="1678155308" sldId="277"/>
            <ac:spMk id="18" creationId="{E800A25C-7FDC-8239-4020-91D809677CD5}"/>
          </ac:spMkLst>
        </pc:spChg>
        <pc:spChg chg="add del mod ord">
          <ac:chgData name="Johnson, Mary" userId="591959e2-c764-42b3-84db-9cfecc12f526" providerId="ADAL" clId="{56AFC7CB-7ABB-441F-8C0E-79249098D006}" dt="2023-05-04T18:16:19.218" v="1468" actId="478"/>
          <ac:spMkLst>
            <pc:docMk/>
            <pc:sldMk cId="1678155308" sldId="277"/>
            <ac:spMk id="19" creationId="{8BFEE339-7F98-4970-5688-84230F11C038}"/>
          </ac:spMkLst>
        </pc:spChg>
      </pc:sldChg>
      <pc:sldChg chg="new del">
        <pc:chgData name="Johnson, Mary" userId="591959e2-c764-42b3-84db-9cfecc12f526" providerId="ADAL" clId="{56AFC7CB-7ABB-441F-8C0E-79249098D006}" dt="2023-05-04T18:59:38.997" v="1621" actId="680"/>
        <pc:sldMkLst>
          <pc:docMk/>
          <pc:sldMk cId="3232159747" sldId="27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ABC5FE-C676-478C-8508-0B5784BA0796}" type="doc">
      <dgm:prSet loTypeId="urn:microsoft.com/office/officeart/2005/8/layout/hierarchy1" loCatId="hierarchy" qsTypeId="urn:microsoft.com/office/officeart/2005/8/quickstyle/simple2" qsCatId="simple" csTypeId="urn:microsoft.com/office/officeart/2005/8/colors/accent0_1" csCatId="mainScheme" phldr="1"/>
      <dgm:spPr/>
      <dgm:t>
        <a:bodyPr/>
        <a:lstStyle/>
        <a:p>
          <a:endParaRPr lang="en-US"/>
        </a:p>
      </dgm:t>
    </dgm:pt>
    <dgm:pt modelId="{8AFC7C69-0C96-4E45-82A2-794AF8562511}">
      <dgm:prSet/>
      <dgm:spPr/>
      <dgm:t>
        <a:bodyPr/>
        <a:lstStyle/>
        <a:p>
          <a:r>
            <a:rPr lang="en-US" dirty="0"/>
            <a:t>Introduction to CPT Codes</a:t>
          </a:r>
        </a:p>
      </dgm:t>
    </dgm:pt>
    <dgm:pt modelId="{E53189E0-2DF7-4745-B9DD-24CC3A64FDDC}" type="parTrans" cxnId="{954467F0-D8DC-4D8D-9EC8-D5CA17BCCF6A}">
      <dgm:prSet/>
      <dgm:spPr/>
      <dgm:t>
        <a:bodyPr/>
        <a:lstStyle/>
        <a:p>
          <a:endParaRPr lang="en-US"/>
        </a:p>
      </dgm:t>
    </dgm:pt>
    <dgm:pt modelId="{E670A2D3-2C08-4D49-9700-AE8DB7D0909B}" type="sibTrans" cxnId="{954467F0-D8DC-4D8D-9EC8-D5CA17BCCF6A}">
      <dgm:prSet/>
      <dgm:spPr/>
      <dgm:t>
        <a:bodyPr/>
        <a:lstStyle/>
        <a:p>
          <a:endParaRPr lang="en-US"/>
        </a:p>
      </dgm:t>
    </dgm:pt>
    <dgm:pt modelId="{2A4520B9-CFF9-4232-9A8D-4DAAA2309A71}">
      <dgm:prSet/>
      <dgm:spPr/>
      <dgm:t>
        <a:bodyPr/>
        <a:lstStyle/>
        <a:p>
          <a:r>
            <a:rPr lang="en-US" dirty="0"/>
            <a:t>High level discussion of considerations surrounding this transition.</a:t>
          </a:r>
        </a:p>
      </dgm:t>
    </dgm:pt>
    <dgm:pt modelId="{18AD033E-41A1-42DD-9848-7BD13353CBBF}" type="parTrans" cxnId="{5F6F5137-CC17-4DB4-AF82-840F27D0AC54}">
      <dgm:prSet/>
      <dgm:spPr/>
      <dgm:t>
        <a:bodyPr/>
        <a:lstStyle/>
        <a:p>
          <a:endParaRPr lang="en-US"/>
        </a:p>
      </dgm:t>
    </dgm:pt>
    <dgm:pt modelId="{B92E9DF8-1076-4CB9-86E5-04797732E5FB}" type="sibTrans" cxnId="{5F6F5137-CC17-4DB4-AF82-840F27D0AC54}">
      <dgm:prSet/>
      <dgm:spPr/>
      <dgm:t>
        <a:bodyPr/>
        <a:lstStyle/>
        <a:p>
          <a:endParaRPr lang="en-US"/>
        </a:p>
      </dgm:t>
    </dgm:pt>
    <dgm:pt modelId="{198BD566-3FB5-4E51-AC8B-D28027A7DA36}" type="pres">
      <dgm:prSet presAssocID="{59ABC5FE-C676-478C-8508-0B5784BA0796}" presName="hierChild1" presStyleCnt="0">
        <dgm:presLayoutVars>
          <dgm:chPref val="1"/>
          <dgm:dir/>
          <dgm:animOne val="branch"/>
          <dgm:animLvl val="lvl"/>
          <dgm:resizeHandles/>
        </dgm:presLayoutVars>
      </dgm:prSet>
      <dgm:spPr/>
    </dgm:pt>
    <dgm:pt modelId="{A3A4D51C-DCF5-45B4-9404-770F93614310}" type="pres">
      <dgm:prSet presAssocID="{8AFC7C69-0C96-4E45-82A2-794AF8562511}" presName="hierRoot1" presStyleCnt="0"/>
      <dgm:spPr/>
    </dgm:pt>
    <dgm:pt modelId="{4FEF187B-BED3-4E4C-84A8-211B4F2130DE}" type="pres">
      <dgm:prSet presAssocID="{8AFC7C69-0C96-4E45-82A2-794AF8562511}" presName="composite" presStyleCnt="0"/>
      <dgm:spPr/>
    </dgm:pt>
    <dgm:pt modelId="{7829AB53-D642-448C-9005-8487BE28F42E}" type="pres">
      <dgm:prSet presAssocID="{8AFC7C69-0C96-4E45-82A2-794AF8562511}" presName="background" presStyleLbl="node0" presStyleIdx="0" presStyleCnt="2"/>
      <dgm:spPr/>
    </dgm:pt>
    <dgm:pt modelId="{5C6052E5-2BC4-42DC-B48B-7AE752E2C6CC}" type="pres">
      <dgm:prSet presAssocID="{8AFC7C69-0C96-4E45-82A2-794AF8562511}" presName="text" presStyleLbl="fgAcc0" presStyleIdx="0" presStyleCnt="2">
        <dgm:presLayoutVars>
          <dgm:chPref val="3"/>
        </dgm:presLayoutVars>
      </dgm:prSet>
      <dgm:spPr/>
    </dgm:pt>
    <dgm:pt modelId="{A1FA037A-ECDD-4D42-B1C6-715CDBB2FEF8}" type="pres">
      <dgm:prSet presAssocID="{8AFC7C69-0C96-4E45-82A2-794AF8562511}" presName="hierChild2" presStyleCnt="0"/>
      <dgm:spPr/>
    </dgm:pt>
    <dgm:pt modelId="{8701B1FE-AC51-43AA-B258-1FD5D45F1786}" type="pres">
      <dgm:prSet presAssocID="{2A4520B9-CFF9-4232-9A8D-4DAAA2309A71}" presName="hierRoot1" presStyleCnt="0"/>
      <dgm:spPr/>
    </dgm:pt>
    <dgm:pt modelId="{A76E1DAA-9159-48F7-A357-6750FE507F02}" type="pres">
      <dgm:prSet presAssocID="{2A4520B9-CFF9-4232-9A8D-4DAAA2309A71}" presName="composite" presStyleCnt="0"/>
      <dgm:spPr/>
    </dgm:pt>
    <dgm:pt modelId="{1C9051FB-AAFF-4494-B870-BEFD5CE999C1}" type="pres">
      <dgm:prSet presAssocID="{2A4520B9-CFF9-4232-9A8D-4DAAA2309A71}" presName="background" presStyleLbl="node0" presStyleIdx="1" presStyleCnt="2"/>
      <dgm:spPr/>
    </dgm:pt>
    <dgm:pt modelId="{F77C6E4A-C102-45A2-94BD-CCAA7890F202}" type="pres">
      <dgm:prSet presAssocID="{2A4520B9-CFF9-4232-9A8D-4DAAA2309A71}" presName="text" presStyleLbl="fgAcc0" presStyleIdx="1" presStyleCnt="2">
        <dgm:presLayoutVars>
          <dgm:chPref val="3"/>
        </dgm:presLayoutVars>
      </dgm:prSet>
      <dgm:spPr/>
    </dgm:pt>
    <dgm:pt modelId="{43E5A86C-602A-417B-940D-338513100A4A}" type="pres">
      <dgm:prSet presAssocID="{2A4520B9-CFF9-4232-9A8D-4DAAA2309A71}" presName="hierChild2" presStyleCnt="0"/>
      <dgm:spPr/>
    </dgm:pt>
  </dgm:ptLst>
  <dgm:cxnLst>
    <dgm:cxn modelId="{9B509B17-008E-4FCA-9C6F-B906FBE7FC6C}" type="presOf" srcId="{8AFC7C69-0C96-4E45-82A2-794AF8562511}" destId="{5C6052E5-2BC4-42DC-B48B-7AE752E2C6CC}" srcOrd="0" destOrd="0" presId="urn:microsoft.com/office/officeart/2005/8/layout/hierarchy1"/>
    <dgm:cxn modelId="{B965AC19-BD95-4523-B5FD-A38BE95C3D6E}" type="presOf" srcId="{59ABC5FE-C676-478C-8508-0B5784BA0796}" destId="{198BD566-3FB5-4E51-AC8B-D28027A7DA36}" srcOrd="0" destOrd="0" presId="urn:microsoft.com/office/officeart/2005/8/layout/hierarchy1"/>
    <dgm:cxn modelId="{5F6F5137-CC17-4DB4-AF82-840F27D0AC54}" srcId="{59ABC5FE-C676-478C-8508-0B5784BA0796}" destId="{2A4520B9-CFF9-4232-9A8D-4DAAA2309A71}" srcOrd="1" destOrd="0" parTransId="{18AD033E-41A1-42DD-9848-7BD13353CBBF}" sibTransId="{B92E9DF8-1076-4CB9-86E5-04797732E5FB}"/>
    <dgm:cxn modelId="{954467F0-D8DC-4D8D-9EC8-D5CA17BCCF6A}" srcId="{59ABC5FE-C676-478C-8508-0B5784BA0796}" destId="{8AFC7C69-0C96-4E45-82A2-794AF8562511}" srcOrd="0" destOrd="0" parTransId="{E53189E0-2DF7-4745-B9DD-24CC3A64FDDC}" sibTransId="{E670A2D3-2C08-4D49-9700-AE8DB7D0909B}"/>
    <dgm:cxn modelId="{579EF6F1-5A43-4D5D-977D-DE39FAA12002}" type="presOf" srcId="{2A4520B9-CFF9-4232-9A8D-4DAAA2309A71}" destId="{F77C6E4A-C102-45A2-94BD-CCAA7890F202}" srcOrd="0" destOrd="0" presId="urn:microsoft.com/office/officeart/2005/8/layout/hierarchy1"/>
    <dgm:cxn modelId="{B74EB1BB-291E-4868-B962-90BF26A96CC8}" type="presParOf" srcId="{198BD566-3FB5-4E51-AC8B-D28027A7DA36}" destId="{A3A4D51C-DCF5-45B4-9404-770F93614310}" srcOrd="0" destOrd="0" presId="urn:microsoft.com/office/officeart/2005/8/layout/hierarchy1"/>
    <dgm:cxn modelId="{2F2159F0-D652-4FFB-BCA7-0B26FC88B320}" type="presParOf" srcId="{A3A4D51C-DCF5-45B4-9404-770F93614310}" destId="{4FEF187B-BED3-4E4C-84A8-211B4F2130DE}" srcOrd="0" destOrd="0" presId="urn:microsoft.com/office/officeart/2005/8/layout/hierarchy1"/>
    <dgm:cxn modelId="{A4142BA5-A6D4-445A-8FD5-6947117B038B}" type="presParOf" srcId="{4FEF187B-BED3-4E4C-84A8-211B4F2130DE}" destId="{7829AB53-D642-448C-9005-8487BE28F42E}" srcOrd="0" destOrd="0" presId="urn:microsoft.com/office/officeart/2005/8/layout/hierarchy1"/>
    <dgm:cxn modelId="{0263D1BC-9EB9-4366-BB87-D31021D3E4DE}" type="presParOf" srcId="{4FEF187B-BED3-4E4C-84A8-211B4F2130DE}" destId="{5C6052E5-2BC4-42DC-B48B-7AE752E2C6CC}" srcOrd="1" destOrd="0" presId="urn:microsoft.com/office/officeart/2005/8/layout/hierarchy1"/>
    <dgm:cxn modelId="{F71AAEDC-2335-4333-A1CD-DB165AB8F83E}" type="presParOf" srcId="{A3A4D51C-DCF5-45B4-9404-770F93614310}" destId="{A1FA037A-ECDD-4D42-B1C6-715CDBB2FEF8}" srcOrd="1" destOrd="0" presId="urn:microsoft.com/office/officeart/2005/8/layout/hierarchy1"/>
    <dgm:cxn modelId="{513EEFF1-4EDC-4A55-9B7C-EF5E431E801C}" type="presParOf" srcId="{198BD566-3FB5-4E51-AC8B-D28027A7DA36}" destId="{8701B1FE-AC51-43AA-B258-1FD5D45F1786}" srcOrd="1" destOrd="0" presId="urn:microsoft.com/office/officeart/2005/8/layout/hierarchy1"/>
    <dgm:cxn modelId="{E02E6812-85ED-4599-ACB1-6F7BE3A67EDA}" type="presParOf" srcId="{8701B1FE-AC51-43AA-B258-1FD5D45F1786}" destId="{A76E1DAA-9159-48F7-A357-6750FE507F02}" srcOrd="0" destOrd="0" presId="urn:microsoft.com/office/officeart/2005/8/layout/hierarchy1"/>
    <dgm:cxn modelId="{1340BF41-8223-41F2-8181-959C6D00B721}" type="presParOf" srcId="{A76E1DAA-9159-48F7-A357-6750FE507F02}" destId="{1C9051FB-AAFF-4494-B870-BEFD5CE999C1}" srcOrd="0" destOrd="0" presId="urn:microsoft.com/office/officeart/2005/8/layout/hierarchy1"/>
    <dgm:cxn modelId="{06F67EA2-85C0-479C-84C7-4A0EC72E9C3D}" type="presParOf" srcId="{A76E1DAA-9159-48F7-A357-6750FE507F02}" destId="{F77C6E4A-C102-45A2-94BD-CCAA7890F202}" srcOrd="1" destOrd="0" presId="urn:microsoft.com/office/officeart/2005/8/layout/hierarchy1"/>
    <dgm:cxn modelId="{FD42D5EE-9D52-4A3C-A319-600617E22316}" type="presParOf" srcId="{8701B1FE-AC51-43AA-B258-1FD5D45F1786}" destId="{43E5A86C-602A-417B-940D-338513100A4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B75C89B-73DF-4B46-A9A5-3F3271F94F65}"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2FBC96CA-3BB6-40DD-A45C-EF1EDE30A133}">
      <dgm:prSet/>
      <dgm:spPr/>
      <dgm:t>
        <a:bodyPr/>
        <a:lstStyle/>
        <a:p>
          <a:r>
            <a:rPr lang="en-US" dirty="0">
              <a:solidFill>
                <a:schemeClr val="bg2"/>
              </a:solidFill>
            </a:rPr>
            <a:t>New modifiers for telehealth services</a:t>
          </a:r>
        </a:p>
      </dgm:t>
    </dgm:pt>
    <dgm:pt modelId="{3CC85815-7251-45F3-A72B-5DBF47EB9B73}" type="parTrans" cxnId="{22D5BED6-6C18-4C09-9DAB-BB653117CF3B}">
      <dgm:prSet/>
      <dgm:spPr/>
      <dgm:t>
        <a:bodyPr/>
        <a:lstStyle/>
        <a:p>
          <a:endParaRPr lang="en-US"/>
        </a:p>
      </dgm:t>
    </dgm:pt>
    <dgm:pt modelId="{77B0270B-D528-48E6-8044-BF0BA88012E2}" type="sibTrans" cxnId="{22D5BED6-6C18-4C09-9DAB-BB653117CF3B}">
      <dgm:prSet/>
      <dgm:spPr/>
      <dgm:t>
        <a:bodyPr/>
        <a:lstStyle/>
        <a:p>
          <a:endParaRPr lang="en-US"/>
        </a:p>
      </dgm:t>
    </dgm:pt>
    <dgm:pt modelId="{A2C53A75-DC11-4731-B153-79888692F057}">
      <dgm:prSet/>
      <dgm:spPr/>
      <dgm:t>
        <a:bodyPr/>
        <a:lstStyle/>
        <a:p>
          <a:r>
            <a:rPr lang="en-US" dirty="0"/>
            <a:t>93 Telephone (Audio only)</a:t>
          </a:r>
        </a:p>
      </dgm:t>
    </dgm:pt>
    <dgm:pt modelId="{5A83C304-2781-445D-9254-F0453B417FE2}" type="parTrans" cxnId="{9859371E-E28F-4FE8-89BE-557BBE4FCC8B}">
      <dgm:prSet/>
      <dgm:spPr/>
      <dgm:t>
        <a:bodyPr/>
        <a:lstStyle/>
        <a:p>
          <a:endParaRPr lang="en-US"/>
        </a:p>
      </dgm:t>
    </dgm:pt>
    <dgm:pt modelId="{6BC2CF09-5944-41D7-BF35-B311ECDB86BF}" type="sibTrans" cxnId="{9859371E-E28F-4FE8-89BE-557BBE4FCC8B}">
      <dgm:prSet/>
      <dgm:spPr/>
      <dgm:t>
        <a:bodyPr/>
        <a:lstStyle/>
        <a:p>
          <a:endParaRPr lang="en-US"/>
        </a:p>
      </dgm:t>
    </dgm:pt>
    <dgm:pt modelId="{1078A47F-DB2E-441D-B483-A538F9B37B6E}">
      <dgm:prSet/>
      <dgm:spPr/>
      <dgm:t>
        <a:bodyPr/>
        <a:lstStyle/>
        <a:p>
          <a:r>
            <a:rPr lang="en-US" dirty="0">
              <a:solidFill>
                <a:schemeClr val="bg2"/>
              </a:solidFill>
            </a:rPr>
            <a:t>New modifiers for Interns/Residents</a:t>
          </a:r>
        </a:p>
      </dgm:t>
    </dgm:pt>
    <dgm:pt modelId="{E1CBA028-1E05-49ED-8FEE-83D9314E9431}" type="parTrans" cxnId="{EFE4EB48-4C47-4F53-8AE9-83C127A28D55}">
      <dgm:prSet/>
      <dgm:spPr/>
      <dgm:t>
        <a:bodyPr/>
        <a:lstStyle/>
        <a:p>
          <a:endParaRPr lang="en-US"/>
        </a:p>
      </dgm:t>
    </dgm:pt>
    <dgm:pt modelId="{E422BE16-54DA-4591-ABAA-15F760BC0BE1}" type="sibTrans" cxnId="{EFE4EB48-4C47-4F53-8AE9-83C127A28D55}">
      <dgm:prSet/>
      <dgm:spPr/>
      <dgm:t>
        <a:bodyPr/>
        <a:lstStyle/>
        <a:p>
          <a:endParaRPr lang="en-US"/>
        </a:p>
      </dgm:t>
    </dgm:pt>
    <dgm:pt modelId="{0999D222-04A9-4CC2-8662-5DE913912011}">
      <dgm:prSet/>
      <dgm:spPr/>
      <dgm:t>
        <a:bodyPr/>
        <a:lstStyle/>
        <a:p>
          <a:r>
            <a:rPr lang="en-US" dirty="0"/>
            <a:t>HL – (Intern: Registered, pre-licensed mental health professional who is working in a clinical setting under supervision)</a:t>
          </a:r>
        </a:p>
      </dgm:t>
    </dgm:pt>
    <dgm:pt modelId="{89B19A83-0470-4936-B009-174F43B83243}" type="parTrans" cxnId="{22491E22-0426-442B-B6E6-9D023E36A7E8}">
      <dgm:prSet/>
      <dgm:spPr/>
      <dgm:t>
        <a:bodyPr/>
        <a:lstStyle/>
        <a:p>
          <a:endParaRPr lang="en-US"/>
        </a:p>
      </dgm:t>
    </dgm:pt>
    <dgm:pt modelId="{438FE81F-9CC4-4AE6-AC76-685E146B4396}" type="sibTrans" cxnId="{22491E22-0426-442B-B6E6-9D023E36A7E8}">
      <dgm:prSet/>
      <dgm:spPr/>
      <dgm:t>
        <a:bodyPr/>
        <a:lstStyle/>
        <a:p>
          <a:endParaRPr lang="en-US"/>
        </a:p>
      </dgm:t>
    </dgm:pt>
    <dgm:pt modelId="{4800CB29-C79E-43D2-9B13-F52F670A70F2}">
      <dgm:prSet/>
      <dgm:spPr/>
      <dgm:t>
        <a:bodyPr/>
        <a:lstStyle/>
        <a:p>
          <a:r>
            <a:rPr lang="en-US" dirty="0"/>
            <a:t>GC – (Resident: issued a post graduate training license (and) enrolled in an Accreditation Council for Graduate Medical Education (ACGME)- accredited post graduate training program in California.)</a:t>
          </a:r>
        </a:p>
      </dgm:t>
    </dgm:pt>
    <dgm:pt modelId="{AA8F147A-E317-4686-AC4E-5F62098382A8}" type="parTrans" cxnId="{8EA28AB8-A91C-4D28-AECE-C63D77CC0609}">
      <dgm:prSet/>
      <dgm:spPr/>
      <dgm:t>
        <a:bodyPr/>
        <a:lstStyle/>
        <a:p>
          <a:endParaRPr lang="en-US"/>
        </a:p>
      </dgm:t>
    </dgm:pt>
    <dgm:pt modelId="{0BA731B0-AF8A-438A-8DA3-F05793E60609}" type="sibTrans" cxnId="{8EA28AB8-A91C-4D28-AECE-C63D77CC0609}">
      <dgm:prSet/>
      <dgm:spPr/>
      <dgm:t>
        <a:bodyPr/>
        <a:lstStyle/>
        <a:p>
          <a:endParaRPr lang="en-US"/>
        </a:p>
      </dgm:t>
    </dgm:pt>
    <dgm:pt modelId="{42A9FE61-23E1-4A60-BF6D-01D5241C3CA9}">
      <dgm:prSet/>
      <dgm:spPr/>
      <dgm:t>
        <a:bodyPr/>
        <a:lstStyle/>
        <a:p>
          <a:r>
            <a:rPr lang="en-US" dirty="0">
              <a:solidFill>
                <a:schemeClr val="bg2"/>
              </a:solidFill>
            </a:rPr>
            <a:t>New modifiers for waivers of code lock outs</a:t>
          </a:r>
        </a:p>
      </dgm:t>
    </dgm:pt>
    <dgm:pt modelId="{D450C8CC-8115-4E8A-BFB2-D0D8336EC038}" type="parTrans" cxnId="{A5C5ADEC-3727-45B5-848A-0F71B23B6BFC}">
      <dgm:prSet/>
      <dgm:spPr/>
      <dgm:t>
        <a:bodyPr/>
        <a:lstStyle/>
        <a:p>
          <a:endParaRPr lang="en-US"/>
        </a:p>
      </dgm:t>
    </dgm:pt>
    <dgm:pt modelId="{E1E766D0-1B64-4275-A6D5-36EE0B3E61D7}" type="sibTrans" cxnId="{A5C5ADEC-3727-45B5-848A-0F71B23B6BFC}">
      <dgm:prSet/>
      <dgm:spPr/>
      <dgm:t>
        <a:bodyPr/>
        <a:lstStyle/>
        <a:p>
          <a:endParaRPr lang="en-US"/>
        </a:p>
      </dgm:t>
    </dgm:pt>
    <dgm:pt modelId="{E8AD25CA-A6E2-4477-BF85-9629CF1843EE}">
      <dgm:prSet/>
      <dgm:spPr/>
      <dgm:t>
        <a:bodyPr/>
        <a:lstStyle/>
        <a:p>
          <a:r>
            <a:rPr lang="en-US" dirty="0"/>
            <a:t>Waivers for code lock outs are modifiers that can override 2 codes that aren’t allowed on the same day.</a:t>
          </a:r>
        </a:p>
      </dgm:t>
    </dgm:pt>
    <dgm:pt modelId="{8EC124F4-91AE-4DFE-A895-5C942A21926B}" type="parTrans" cxnId="{BD7D0B86-C858-452C-9E37-085018E8D09D}">
      <dgm:prSet/>
      <dgm:spPr/>
      <dgm:t>
        <a:bodyPr/>
        <a:lstStyle/>
        <a:p>
          <a:endParaRPr lang="en-US"/>
        </a:p>
      </dgm:t>
    </dgm:pt>
    <dgm:pt modelId="{0774600B-1B64-43B2-8C56-A7CD211395D5}" type="sibTrans" cxnId="{BD7D0B86-C858-452C-9E37-085018E8D09D}">
      <dgm:prSet/>
      <dgm:spPr/>
      <dgm:t>
        <a:bodyPr/>
        <a:lstStyle/>
        <a:p>
          <a:endParaRPr lang="en-US"/>
        </a:p>
      </dgm:t>
    </dgm:pt>
    <dgm:pt modelId="{64ADB8F7-D178-49AE-8F9D-29D6BFB44842}">
      <dgm:prSet/>
      <dgm:spPr/>
      <dgm:t>
        <a:bodyPr/>
        <a:lstStyle/>
        <a:p>
          <a:r>
            <a:rPr lang="en-US" dirty="0"/>
            <a:t>XE, XP, XU</a:t>
          </a:r>
        </a:p>
      </dgm:t>
    </dgm:pt>
    <dgm:pt modelId="{6F6E2ABE-E75A-439D-987C-083AA54A2C02}" type="parTrans" cxnId="{CF160EF6-30C5-42B5-BB9C-91A439FCFEAB}">
      <dgm:prSet/>
      <dgm:spPr/>
      <dgm:t>
        <a:bodyPr/>
        <a:lstStyle/>
        <a:p>
          <a:endParaRPr lang="en-US"/>
        </a:p>
      </dgm:t>
    </dgm:pt>
    <dgm:pt modelId="{B84F05ED-6317-4E59-A790-FD31FDB5E628}" type="sibTrans" cxnId="{CF160EF6-30C5-42B5-BB9C-91A439FCFEAB}">
      <dgm:prSet/>
      <dgm:spPr/>
      <dgm:t>
        <a:bodyPr/>
        <a:lstStyle/>
        <a:p>
          <a:endParaRPr lang="en-US"/>
        </a:p>
      </dgm:t>
    </dgm:pt>
    <dgm:pt modelId="{89E509A0-98F3-4405-9B74-2839D0CB4066}">
      <dgm:prSet/>
      <dgm:spPr/>
      <dgm:t>
        <a:bodyPr/>
        <a:lstStyle/>
        <a:p>
          <a:pPr>
            <a:buNone/>
          </a:pPr>
          <a:r>
            <a:rPr lang="en-US"/>
            <a:t>NOTE:  The HE Modifier is no longer used for Outpatient Services</a:t>
          </a:r>
          <a:endParaRPr lang="en-US" dirty="0"/>
        </a:p>
      </dgm:t>
    </dgm:pt>
    <dgm:pt modelId="{5B47E120-C4DC-4482-BC03-B98A4BF539C5}" type="parTrans" cxnId="{4F9DA46B-AFDB-413B-9412-EF70CB38E4FD}">
      <dgm:prSet/>
      <dgm:spPr/>
      <dgm:t>
        <a:bodyPr/>
        <a:lstStyle/>
        <a:p>
          <a:endParaRPr lang="en-US"/>
        </a:p>
      </dgm:t>
    </dgm:pt>
    <dgm:pt modelId="{988F7B72-1961-46E4-B400-745CAE67BA15}" type="sibTrans" cxnId="{4F9DA46B-AFDB-413B-9412-EF70CB38E4FD}">
      <dgm:prSet/>
      <dgm:spPr/>
      <dgm:t>
        <a:bodyPr/>
        <a:lstStyle/>
        <a:p>
          <a:endParaRPr lang="en-US"/>
        </a:p>
      </dgm:t>
    </dgm:pt>
    <dgm:pt modelId="{69BE9A22-B374-4E07-9110-CC6A0A86C71A}">
      <dgm:prSet/>
      <dgm:spPr/>
      <dgm:t>
        <a:bodyPr/>
        <a:lstStyle/>
        <a:p>
          <a:endParaRPr lang="en-US" dirty="0"/>
        </a:p>
      </dgm:t>
    </dgm:pt>
    <dgm:pt modelId="{330D7186-E89B-4C8A-8E9A-F18F6336A83B}" type="parTrans" cxnId="{922086F7-A7CE-4D7B-9698-432C3EA8963A}">
      <dgm:prSet/>
      <dgm:spPr/>
      <dgm:t>
        <a:bodyPr/>
        <a:lstStyle/>
        <a:p>
          <a:endParaRPr lang="en-US"/>
        </a:p>
      </dgm:t>
    </dgm:pt>
    <dgm:pt modelId="{F65A8482-8EE0-46C0-A167-CAACBCE9BD3D}" type="sibTrans" cxnId="{922086F7-A7CE-4D7B-9698-432C3EA8963A}">
      <dgm:prSet/>
      <dgm:spPr/>
      <dgm:t>
        <a:bodyPr/>
        <a:lstStyle/>
        <a:p>
          <a:endParaRPr lang="en-US"/>
        </a:p>
      </dgm:t>
    </dgm:pt>
    <dgm:pt modelId="{96B1F4A1-27B4-47DC-B556-CC17D54C26BD}">
      <dgm:prSet/>
      <dgm:spPr/>
      <dgm:t>
        <a:bodyPr/>
        <a:lstStyle/>
        <a:p>
          <a:r>
            <a:rPr lang="en-US" dirty="0"/>
            <a:t>95 Telehealth (Video and voice)</a:t>
          </a:r>
        </a:p>
      </dgm:t>
    </dgm:pt>
    <dgm:pt modelId="{2AE51B85-6552-4BDD-A9F5-7372C6807E91}" type="parTrans" cxnId="{25CEC975-5254-4906-8634-05E76FDDCE12}">
      <dgm:prSet/>
      <dgm:spPr/>
      <dgm:t>
        <a:bodyPr/>
        <a:lstStyle/>
        <a:p>
          <a:endParaRPr lang="en-US"/>
        </a:p>
      </dgm:t>
    </dgm:pt>
    <dgm:pt modelId="{8579AD80-ED37-48C9-AE83-D281C413CF45}" type="sibTrans" cxnId="{25CEC975-5254-4906-8634-05E76FDDCE12}">
      <dgm:prSet/>
      <dgm:spPr/>
      <dgm:t>
        <a:bodyPr/>
        <a:lstStyle/>
        <a:p>
          <a:endParaRPr lang="en-US"/>
        </a:p>
      </dgm:t>
    </dgm:pt>
    <dgm:pt modelId="{042D925E-4340-49E2-AAE7-325AF0374421}" type="pres">
      <dgm:prSet presAssocID="{4B75C89B-73DF-4B46-A9A5-3F3271F94F65}" presName="linear" presStyleCnt="0">
        <dgm:presLayoutVars>
          <dgm:animLvl val="lvl"/>
          <dgm:resizeHandles val="exact"/>
        </dgm:presLayoutVars>
      </dgm:prSet>
      <dgm:spPr/>
    </dgm:pt>
    <dgm:pt modelId="{43B2F8CC-025B-4BBA-A907-3996FC615E9E}" type="pres">
      <dgm:prSet presAssocID="{2FBC96CA-3BB6-40DD-A45C-EF1EDE30A133}" presName="parentText" presStyleLbl="node1" presStyleIdx="0" presStyleCnt="3">
        <dgm:presLayoutVars>
          <dgm:chMax val="0"/>
          <dgm:bulletEnabled val="1"/>
        </dgm:presLayoutVars>
      </dgm:prSet>
      <dgm:spPr/>
    </dgm:pt>
    <dgm:pt modelId="{92996DCF-F597-41D5-AF46-A23EA64B2E1B}" type="pres">
      <dgm:prSet presAssocID="{2FBC96CA-3BB6-40DD-A45C-EF1EDE30A133}" presName="childText" presStyleLbl="revTx" presStyleIdx="0" presStyleCnt="3">
        <dgm:presLayoutVars>
          <dgm:bulletEnabled val="1"/>
        </dgm:presLayoutVars>
      </dgm:prSet>
      <dgm:spPr/>
    </dgm:pt>
    <dgm:pt modelId="{9AB45D44-17AE-4486-A4C9-BC64F5A8257A}" type="pres">
      <dgm:prSet presAssocID="{1078A47F-DB2E-441D-B483-A538F9B37B6E}" presName="parentText" presStyleLbl="node1" presStyleIdx="1" presStyleCnt="3">
        <dgm:presLayoutVars>
          <dgm:chMax val="0"/>
          <dgm:bulletEnabled val="1"/>
        </dgm:presLayoutVars>
      </dgm:prSet>
      <dgm:spPr/>
    </dgm:pt>
    <dgm:pt modelId="{B9A06927-EC0C-4684-B774-AEE286558D5E}" type="pres">
      <dgm:prSet presAssocID="{1078A47F-DB2E-441D-B483-A538F9B37B6E}" presName="childText" presStyleLbl="revTx" presStyleIdx="1" presStyleCnt="3">
        <dgm:presLayoutVars>
          <dgm:bulletEnabled val="1"/>
        </dgm:presLayoutVars>
      </dgm:prSet>
      <dgm:spPr/>
    </dgm:pt>
    <dgm:pt modelId="{A8EE6C36-3090-4773-A8FB-D60AAB21998B}" type="pres">
      <dgm:prSet presAssocID="{42A9FE61-23E1-4A60-BF6D-01D5241C3CA9}" presName="parentText" presStyleLbl="node1" presStyleIdx="2" presStyleCnt="3">
        <dgm:presLayoutVars>
          <dgm:chMax val="0"/>
          <dgm:bulletEnabled val="1"/>
        </dgm:presLayoutVars>
      </dgm:prSet>
      <dgm:spPr/>
    </dgm:pt>
    <dgm:pt modelId="{4BEB8AB6-1701-44D8-94A2-C051246E5F2C}" type="pres">
      <dgm:prSet presAssocID="{42A9FE61-23E1-4A60-BF6D-01D5241C3CA9}" presName="childText" presStyleLbl="revTx" presStyleIdx="2" presStyleCnt="3">
        <dgm:presLayoutVars>
          <dgm:bulletEnabled val="1"/>
        </dgm:presLayoutVars>
      </dgm:prSet>
      <dgm:spPr/>
    </dgm:pt>
  </dgm:ptLst>
  <dgm:cxnLst>
    <dgm:cxn modelId="{E7274C19-C5A9-4D4A-B7C6-3BF6678E1048}" type="presOf" srcId="{2FBC96CA-3BB6-40DD-A45C-EF1EDE30A133}" destId="{43B2F8CC-025B-4BBA-A907-3996FC615E9E}" srcOrd="0" destOrd="0" presId="urn:microsoft.com/office/officeart/2005/8/layout/vList2"/>
    <dgm:cxn modelId="{2EDD191D-8ACA-4394-9873-410D11C2F7E8}" type="presOf" srcId="{A2C53A75-DC11-4731-B153-79888692F057}" destId="{92996DCF-F597-41D5-AF46-A23EA64B2E1B}" srcOrd="0" destOrd="0" presId="urn:microsoft.com/office/officeart/2005/8/layout/vList2"/>
    <dgm:cxn modelId="{9859371E-E28F-4FE8-89BE-557BBE4FCC8B}" srcId="{2FBC96CA-3BB6-40DD-A45C-EF1EDE30A133}" destId="{A2C53A75-DC11-4731-B153-79888692F057}" srcOrd="0" destOrd="0" parTransId="{5A83C304-2781-445D-9254-F0453B417FE2}" sibTransId="{6BC2CF09-5944-41D7-BF35-B311ECDB86BF}"/>
    <dgm:cxn modelId="{22491E22-0426-442B-B6E6-9D023E36A7E8}" srcId="{1078A47F-DB2E-441D-B483-A538F9B37B6E}" destId="{0999D222-04A9-4CC2-8662-5DE913912011}" srcOrd="0" destOrd="0" parTransId="{89B19A83-0470-4936-B009-174F43B83243}" sibTransId="{438FE81F-9CC4-4AE6-AC76-685E146B4396}"/>
    <dgm:cxn modelId="{3AFC0537-F901-4499-9BA1-0E35497CE66F}" type="presOf" srcId="{0999D222-04A9-4CC2-8662-5DE913912011}" destId="{B9A06927-EC0C-4684-B774-AEE286558D5E}" srcOrd="0" destOrd="0" presId="urn:microsoft.com/office/officeart/2005/8/layout/vList2"/>
    <dgm:cxn modelId="{DA80D546-89A7-434B-99DB-B18B16D90A4E}" type="presOf" srcId="{E8AD25CA-A6E2-4477-BF85-9629CF1843EE}" destId="{4BEB8AB6-1701-44D8-94A2-C051246E5F2C}" srcOrd="0" destOrd="0" presId="urn:microsoft.com/office/officeart/2005/8/layout/vList2"/>
    <dgm:cxn modelId="{EFE4EB48-4C47-4F53-8AE9-83C127A28D55}" srcId="{4B75C89B-73DF-4B46-A9A5-3F3271F94F65}" destId="{1078A47F-DB2E-441D-B483-A538F9B37B6E}" srcOrd="1" destOrd="0" parTransId="{E1CBA028-1E05-49ED-8FEE-83D9314E9431}" sibTransId="{E422BE16-54DA-4591-ABAA-15F760BC0BE1}"/>
    <dgm:cxn modelId="{4F9DA46B-AFDB-413B-9412-EF70CB38E4FD}" srcId="{42A9FE61-23E1-4A60-BF6D-01D5241C3CA9}" destId="{89E509A0-98F3-4405-9B74-2839D0CB4066}" srcOrd="3" destOrd="0" parTransId="{5B47E120-C4DC-4482-BC03-B98A4BF539C5}" sibTransId="{988F7B72-1961-46E4-B400-745CAE67BA15}"/>
    <dgm:cxn modelId="{25CEC975-5254-4906-8634-05E76FDDCE12}" srcId="{2FBC96CA-3BB6-40DD-A45C-EF1EDE30A133}" destId="{96B1F4A1-27B4-47DC-B556-CC17D54C26BD}" srcOrd="1" destOrd="0" parTransId="{2AE51B85-6552-4BDD-A9F5-7372C6807E91}" sibTransId="{8579AD80-ED37-48C9-AE83-D281C413CF45}"/>
    <dgm:cxn modelId="{F7A57A83-606E-4587-B363-898C7E16AF99}" type="presOf" srcId="{42A9FE61-23E1-4A60-BF6D-01D5241C3CA9}" destId="{A8EE6C36-3090-4773-A8FB-D60AAB21998B}" srcOrd="0" destOrd="0" presId="urn:microsoft.com/office/officeart/2005/8/layout/vList2"/>
    <dgm:cxn modelId="{8FD95084-C8BC-4812-A85F-427AFAE0ED76}" type="presOf" srcId="{96B1F4A1-27B4-47DC-B556-CC17D54C26BD}" destId="{92996DCF-F597-41D5-AF46-A23EA64B2E1B}" srcOrd="0" destOrd="1" presId="urn:microsoft.com/office/officeart/2005/8/layout/vList2"/>
    <dgm:cxn modelId="{BD7D0B86-C858-452C-9E37-085018E8D09D}" srcId="{42A9FE61-23E1-4A60-BF6D-01D5241C3CA9}" destId="{E8AD25CA-A6E2-4477-BF85-9629CF1843EE}" srcOrd="0" destOrd="0" parTransId="{8EC124F4-91AE-4DFE-A895-5C942A21926B}" sibTransId="{0774600B-1B64-43B2-8C56-A7CD211395D5}"/>
    <dgm:cxn modelId="{7EFA708F-BEFC-462D-AD98-EFE542784FCC}" type="presOf" srcId="{89E509A0-98F3-4405-9B74-2839D0CB4066}" destId="{4BEB8AB6-1701-44D8-94A2-C051246E5F2C}" srcOrd="0" destOrd="3" presId="urn:microsoft.com/office/officeart/2005/8/layout/vList2"/>
    <dgm:cxn modelId="{8EA28AB8-A91C-4D28-AECE-C63D77CC0609}" srcId="{1078A47F-DB2E-441D-B483-A538F9B37B6E}" destId="{4800CB29-C79E-43D2-9B13-F52F670A70F2}" srcOrd="1" destOrd="0" parTransId="{AA8F147A-E317-4686-AC4E-5F62098382A8}" sibTransId="{0BA731B0-AF8A-438A-8DA3-F05793E60609}"/>
    <dgm:cxn modelId="{E5D6BBCD-6A6F-49C7-BCF6-44C7A8BEFC30}" type="presOf" srcId="{4800CB29-C79E-43D2-9B13-F52F670A70F2}" destId="{B9A06927-EC0C-4684-B774-AEE286558D5E}" srcOrd="0" destOrd="1" presId="urn:microsoft.com/office/officeart/2005/8/layout/vList2"/>
    <dgm:cxn modelId="{22D5BED6-6C18-4C09-9DAB-BB653117CF3B}" srcId="{4B75C89B-73DF-4B46-A9A5-3F3271F94F65}" destId="{2FBC96CA-3BB6-40DD-A45C-EF1EDE30A133}" srcOrd="0" destOrd="0" parTransId="{3CC85815-7251-45F3-A72B-5DBF47EB9B73}" sibTransId="{77B0270B-D528-48E6-8044-BF0BA88012E2}"/>
    <dgm:cxn modelId="{B5CB44DA-056F-4328-BA2D-30539E86CACA}" type="presOf" srcId="{1078A47F-DB2E-441D-B483-A538F9B37B6E}" destId="{9AB45D44-17AE-4486-A4C9-BC64F5A8257A}" srcOrd="0" destOrd="0" presId="urn:microsoft.com/office/officeart/2005/8/layout/vList2"/>
    <dgm:cxn modelId="{F95ACADC-7CE9-4FD2-9636-5109BB27BFB6}" type="presOf" srcId="{69BE9A22-B374-4E07-9110-CC6A0A86C71A}" destId="{4BEB8AB6-1701-44D8-94A2-C051246E5F2C}" srcOrd="0" destOrd="2" presId="urn:microsoft.com/office/officeart/2005/8/layout/vList2"/>
    <dgm:cxn modelId="{456DF0DE-15E1-4C2C-8C8F-B37455947AC0}" type="presOf" srcId="{4B75C89B-73DF-4B46-A9A5-3F3271F94F65}" destId="{042D925E-4340-49E2-AAE7-325AF0374421}" srcOrd="0" destOrd="0" presId="urn:microsoft.com/office/officeart/2005/8/layout/vList2"/>
    <dgm:cxn modelId="{A5C5ADEC-3727-45B5-848A-0F71B23B6BFC}" srcId="{4B75C89B-73DF-4B46-A9A5-3F3271F94F65}" destId="{42A9FE61-23E1-4A60-BF6D-01D5241C3CA9}" srcOrd="2" destOrd="0" parTransId="{D450C8CC-8115-4E8A-BFB2-D0D8336EC038}" sibTransId="{E1E766D0-1B64-4275-A6D5-36EE0B3E61D7}"/>
    <dgm:cxn modelId="{CF160EF6-30C5-42B5-BB9C-91A439FCFEAB}" srcId="{42A9FE61-23E1-4A60-BF6D-01D5241C3CA9}" destId="{64ADB8F7-D178-49AE-8F9D-29D6BFB44842}" srcOrd="1" destOrd="0" parTransId="{6F6E2ABE-E75A-439D-987C-083AA54A2C02}" sibTransId="{B84F05ED-6317-4E59-A790-FD31FDB5E628}"/>
    <dgm:cxn modelId="{922086F7-A7CE-4D7B-9698-432C3EA8963A}" srcId="{42A9FE61-23E1-4A60-BF6D-01D5241C3CA9}" destId="{69BE9A22-B374-4E07-9110-CC6A0A86C71A}" srcOrd="2" destOrd="0" parTransId="{330D7186-E89B-4C8A-8E9A-F18F6336A83B}" sibTransId="{F65A8482-8EE0-46C0-A167-CAACBCE9BD3D}"/>
    <dgm:cxn modelId="{673C2DF9-9D43-4950-A198-2B923D2E713A}" type="presOf" srcId="{64ADB8F7-D178-49AE-8F9D-29D6BFB44842}" destId="{4BEB8AB6-1701-44D8-94A2-C051246E5F2C}" srcOrd="0" destOrd="1" presId="urn:microsoft.com/office/officeart/2005/8/layout/vList2"/>
    <dgm:cxn modelId="{936E897F-F9C8-431B-8C77-8AC6B7E3A380}" type="presParOf" srcId="{042D925E-4340-49E2-AAE7-325AF0374421}" destId="{43B2F8CC-025B-4BBA-A907-3996FC615E9E}" srcOrd="0" destOrd="0" presId="urn:microsoft.com/office/officeart/2005/8/layout/vList2"/>
    <dgm:cxn modelId="{05902F81-2846-4D4E-9965-DCB7BC7F0B50}" type="presParOf" srcId="{042D925E-4340-49E2-AAE7-325AF0374421}" destId="{92996DCF-F597-41D5-AF46-A23EA64B2E1B}" srcOrd="1" destOrd="0" presId="urn:microsoft.com/office/officeart/2005/8/layout/vList2"/>
    <dgm:cxn modelId="{971C04AE-B7E9-4276-B1D6-182F44113084}" type="presParOf" srcId="{042D925E-4340-49E2-AAE7-325AF0374421}" destId="{9AB45D44-17AE-4486-A4C9-BC64F5A8257A}" srcOrd="2" destOrd="0" presId="urn:microsoft.com/office/officeart/2005/8/layout/vList2"/>
    <dgm:cxn modelId="{103F82DE-46B0-4942-8448-0C0F1B5A0AB6}" type="presParOf" srcId="{042D925E-4340-49E2-AAE7-325AF0374421}" destId="{B9A06927-EC0C-4684-B774-AEE286558D5E}" srcOrd="3" destOrd="0" presId="urn:microsoft.com/office/officeart/2005/8/layout/vList2"/>
    <dgm:cxn modelId="{D27D8C00-AAFD-41D0-830A-3DC585CDCE16}" type="presParOf" srcId="{042D925E-4340-49E2-AAE7-325AF0374421}" destId="{A8EE6C36-3090-4773-A8FB-D60AAB21998B}" srcOrd="4" destOrd="0" presId="urn:microsoft.com/office/officeart/2005/8/layout/vList2"/>
    <dgm:cxn modelId="{42CDE6EF-8D30-4630-96EE-91664F2B7AF3}" type="presParOf" srcId="{042D925E-4340-49E2-AAE7-325AF0374421}" destId="{4BEB8AB6-1701-44D8-94A2-C051246E5F2C}"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1C3A02C-1C18-49B8-9571-898A1DFB99F5}" type="doc">
      <dgm:prSet loTypeId="urn:microsoft.com/office/officeart/2005/8/layout/hList1" loCatId="list" qsTypeId="urn:microsoft.com/office/officeart/2005/8/quickstyle/simple2" qsCatId="simple" csTypeId="urn:microsoft.com/office/officeart/2005/8/colors/accent0_3" csCatId="mainScheme" phldr="1"/>
      <dgm:spPr/>
      <dgm:t>
        <a:bodyPr/>
        <a:lstStyle/>
        <a:p>
          <a:endParaRPr lang="en-US"/>
        </a:p>
      </dgm:t>
    </dgm:pt>
    <dgm:pt modelId="{F863819D-AE05-4B1F-B218-6499FBB58DDC}">
      <dgm:prSet/>
      <dgm:spPr/>
      <dgm:t>
        <a:bodyPr/>
        <a:lstStyle/>
        <a:p>
          <a:r>
            <a:rPr lang="en-US" dirty="0"/>
            <a:t>What WILL NOT change:</a:t>
          </a:r>
        </a:p>
      </dgm:t>
    </dgm:pt>
    <dgm:pt modelId="{7318DFA6-D905-407A-8205-0A16C29EAD5D}" type="parTrans" cxnId="{A4E7C4E6-7D9E-42E2-9755-A56DC080112D}">
      <dgm:prSet/>
      <dgm:spPr/>
      <dgm:t>
        <a:bodyPr/>
        <a:lstStyle/>
        <a:p>
          <a:endParaRPr lang="en-US"/>
        </a:p>
      </dgm:t>
    </dgm:pt>
    <dgm:pt modelId="{0ACEB89E-5CAC-42A9-AB12-6EDE19C0D096}" type="sibTrans" cxnId="{A4E7C4E6-7D9E-42E2-9755-A56DC080112D}">
      <dgm:prSet/>
      <dgm:spPr/>
      <dgm:t>
        <a:bodyPr/>
        <a:lstStyle/>
        <a:p>
          <a:endParaRPr lang="en-US"/>
        </a:p>
      </dgm:t>
    </dgm:pt>
    <dgm:pt modelId="{9025065E-4EB3-43B2-8F67-3607ADB8208B}">
      <dgm:prSet/>
      <dgm:spPr/>
      <dgm:t>
        <a:bodyPr/>
        <a:lstStyle/>
        <a:p>
          <a:r>
            <a:rPr lang="en-US" dirty="0"/>
            <a:t>Monitoring for any Medi-Cal fraud, waste, or abuse</a:t>
          </a:r>
        </a:p>
      </dgm:t>
    </dgm:pt>
    <dgm:pt modelId="{92D98015-2676-4BBA-A4B6-3E3C587FB6EE}" type="parTrans" cxnId="{F09B471E-965D-418F-84DA-40492386054C}">
      <dgm:prSet/>
      <dgm:spPr/>
      <dgm:t>
        <a:bodyPr/>
        <a:lstStyle/>
        <a:p>
          <a:endParaRPr lang="en-US"/>
        </a:p>
      </dgm:t>
    </dgm:pt>
    <dgm:pt modelId="{E0AB769E-BDB4-4CF0-B092-0470B69BFB33}" type="sibTrans" cxnId="{F09B471E-965D-418F-84DA-40492386054C}">
      <dgm:prSet/>
      <dgm:spPr/>
      <dgm:t>
        <a:bodyPr/>
        <a:lstStyle/>
        <a:p>
          <a:endParaRPr lang="en-US"/>
        </a:p>
      </dgm:t>
    </dgm:pt>
    <dgm:pt modelId="{904C293D-29E9-4D55-9949-D8769C96317D}">
      <dgm:prSet/>
      <dgm:spPr/>
      <dgm:t>
        <a:bodyPr/>
        <a:lstStyle/>
        <a:p>
          <a:r>
            <a:rPr lang="en-US" dirty="0"/>
            <a:t>Funding sources used to reimburse providers</a:t>
          </a:r>
        </a:p>
      </dgm:t>
    </dgm:pt>
    <dgm:pt modelId="{C31E284A-1BE8-4998-B726-634685F0DC8D}" type="parTrans" cxnId="{5BA0E380-FB5C-4761-A5CE-D11CD2BD5424}">
      <dgm:prSet/>
      <dgm:spPr/>
      <dgm:t>
        <a:bodyPr/>
        <a:lstStyle/>
        <a:p>
          <a:endParaRPr lang="en-US"/>
        </a:p>
      </dgm:t>
    </dgm:pt>
    <dgm:pt modelId="{3B8F00C9-048C-49BA-9F8B-630C23246697}" type="sibTrans" cxnId="{5BA0E380-FB5C-4761-A5CE-D11CD2BD5424}">
      <dgm:prSet/>
      <dgm:spPr/>
      <dgm:t>
        <a:bodyPr/>
        <a:lstStyle/>
        <a:p>
          <a:endParaRPr lang="en-US"/>
        </a:p>
      </dgm:t>
    </dgm:pt>
    <dgm:pt modelId="{24550472-3DAE-4A1E-94CC-C734AD3C38C6}">
      <dgm:prSet/>
      <dgm:spPr/>
      <dgm:t>
        <a:bodyPr/>
        <a:lstStyle/>
        <a:p>
          <a:r>
            <a:rPr lang="en-US" dirty="0"/>
            <a:t>Monthly payments</a:t>
          </a:r>
        </a:p>
      </dgm:t>
    </dgm:pt>
    <dgm:pt modelId="{43A40205-85B0-463E-9319-BA52B997554E}" type="parTrans" cxnId="{0D1E6ACE-1046-496F-BAC9-AA6631CED8FA}">
      <dgm:prSet/>
      <dgm:spPr/>
      <dgm:t>
        <a:bodyPr/>
        <a:lstStyle/>
        <a:p>
          <a:endParaRPr lang="en-US"/>
        </a:p>
      </dgm:t>
    </dgm:pt>
    <dgm:pt modelId="{BBD9C04C-2D50-449A-A37C-6507CA6AF831}" type="sibTrans" cxnId="{0D1E6ACE-1046-496F-BAC9-AA6631CED8FA}">
      <dgm:prSet/>
      <dgm:spPr/>
      <dgm:t>
        <a:bodyPr/>
        <a:lstStyle/>
        <a:p>
          <a:endParaRPr lang="en-US"/>
        </a:p>
      </dgm:t>
    </dgm:pt>
    <dgm:pt modelId="{CFB8F6C5-D028-4DE9-B12E-3D2681D7FD00}">
      <dgm:prSet/>
      <dgm:spPr/>
      <dgm:t>
        <a:bodyPr/>
        <a:lstStyle/>
        <a:p>
          <a:r>
            <a:rPr lang="en-US" dirty="0"/>
            <a:t>What WILL change:</a:t>
          </a:r>
        </a:p>
      </dgm:t>
    </dgm:pt>
    <dgm:pt modelId="{38AC9D2C-D12E-42C4-A63B-D681C1404167}" type="parTrans" cxnId="{1842F1D0-A2E3-40BF-A83A-67C90DB0D852}">
      <dgm:prSet/>
      <dgm:spPr/>
      <dgm:t>
        <a:bodyPr/>
        <a:lstStyle/>
        <a:p>
          <a:endParaRPr lang="en-US"/>
        </a:p>
      </dgm:t>
    </dgm:pt>
    <dgm:pt modelId="{351357A2-B8B9-4A55-A2C5-D503FCE687B5}" type="sibTrans" cxnId="{1842F1D0-A2E3-40BF-A83A-67C90DB0D852}">
      <dgm:prSet/>
      <dgm:spPr/>
      <dgm:t>
        <a:bodyPr/>
        <a:lstStyle/>
        <a:p>
          <a:endParaRPr lang="en-US"/>
        </a:p>
      </dgm:t>
    </dgm:pt>
    <dgm:pt modelId="{4C146806-2830-4057-B7DD-ADF6D65BDE1C}">
      <dgm:prSet/>
      <dgm:spPr/>
      <dgm:t>
        <a:bodyPr/>
        <a:lstStyle/>
        <a:p>
          <a:r>
            <a:rPr lang="en-US" dirty="0"/>
            <a:t>CPT and HCPCS codes and modifiers </a:t>
          </a:r>
        </a:p>
      </dgm:t>
    </dgm:pt>
    <dgm:pt modelId="{7D2D36F9-F5F1-46D4-9E6A-F550D313F863}" type="parTrans" cxnId="{EC733178-2974-4818-A488-D4EF71F65C75}">
      <dgm:prSet/>
      <dgm:spPr/>
      <dgm:t>
        <a:bodyPr/>
        <a:lstStyle/>
        <a:p>
          <a:endParaRPr lang="en-US"/>
        </a:p>
      </dgm:t>
    </dgm:pt>
    <dgm:pt modelId="{89B7B0ED-F4BB-418E-AD20-EFE7A48FF72D}" type="sibTrans" cxnId="{EC733178-2974-4818-A488-D4EF71F65C75}">
      <dgm:prSet/>
      <dgm:spPr/>
      <dgm:t>
        <a:bodyPr/>
        <a:lstStyle/>
        <a:p>
          <a:endParaRPr lang="en-US"/>
        </a:p>
      </dgm:t>
    </dgm:pt>
    <dgm:pt modelId="{2B670363-9895-4299-85F2-E943E033818F}">
      <dgm:prSet/>
      <dgm:spPr/>
      <dgm:t>
        <a:bodyPr/>
        <a:lstStyle/>
        <a:p>
          <a:r>
            <a:rPr lang="en-US" dirty="0"/>
            <a:t>Additional denial rules for lockouts, duplicates, duration and places of services</a:t>
          </a:r>
        </a:p>
      </dgm:t>
    </dgm:pt>
    <dgm:pt modelId="{1EACC234-184C-44A6-8D0A-6E8FAA99839A}" type="parTrans" cxnId="{8BC6F7A8-9831-4B67-B3A1-2FEE059B058A}">
      <dgm:prSet/>
      <dgm:spPr/>
      <dgm:t>
        <a:bodyPr/>
        <a:lstStyle/>
        <a:p>
          <a:endParaRPr lang="en-US"/>
        </a:p>
      </dgm:t>
    </dgm:pt>
    <dgm:pt modelId="{A2AF4809-AF09-4989-AF0A-E6C1766B9DF0}" type="sibTrans" cxnId="{8BC6F7A8-9831-4B67-B3A1-2FEE059B058A}">
      <dgm:prSet/>
      <dgm:spPr/>
      <dgm:t>
        <a:bodyPr/>
        <a:lstStyle/>
        <a:p>
          <a:endParaRPr lang="en-US"/>
        </a:p>
      </dgm:t>
    </dgm:pt>
    <dgm:pt modelId="{B71BB60F-F2F7-444A-BF12-61E593024F22}">
      <dgm:prSet/>
      <dgm:spPr/>
      <dgm:t>
        <a:bodyPr/>
        <a:lstStyle/>
        <a:p>
          <a:r>
            <a:rPr lang="en-US" dirty="0"/>
            <a:t>Situations with hybrid funding, such as FSP, may require more than one payment stream</a:t>
          </a:r>
        </a:p>
      </dgm:t>
    </dgm:pt>
    <dgm:pt modelId="{13533FEF-EF39-4055-AFBE-E87E744FAB58}" type="parTrans" cxnId="{70F72B30-D790-4BCF-B4D4-3AC28FD56F47}">
      <dgm:prSet/>
      <dgm:spPr/>
      <dgm:t>
        <a:bodyPr/>
        <a:lstStyle/>
        <a:p>
          <a:endParaRPr lang="en-US"/>
        </a:p>
      </dgm:t>
    </dgm:pt>
    <dgm:pt modelId="{2C36C3AF-9AA0-4659-97A0-8554B6D992DF}" type="sibTrans" cxnId="{70F72B30-D790-4BCF-B4D4-3AC28FD56F47}">
      <dgm:prSet/>
      <dgm:spPr/>
      <dgm:t>
        <a:bodyPr/>
        <a:lstStyle/>
        <a:p>
          <a:endParaRPr lang="en-US"/>
        </a:p>
      </dgm:t>
    </dgm:pt>
    <dgm:pt modelId="{A5D41EC2-92E9-415B-A640-84262B497585}">
      <dgm:prSet/>
      <dgm:spPr/>
      <dgm:t>
        <a:bodyPr/>
        <a:lstStyle/>
        <a:p>
          <a:r>
            <a:rPr lang="en-US" dirty="0"/>
            <a:t>Fresno County DBH commitment to the Quad Aim: d</a:t>
          </a:r>
          <a:r>
            <a:rPr lang="en-US" b="0" i="0" dirty="0"/>
            <a:t>elivering quality care, maximizing resources while focusing on efficiency, providing an excellent care experience, and promoting workforce well-being</a:t>
          </a:r>
          <a:endParaRPr lang="en-US" dirty="0"/>
        </a:p>
      </dgm:t>
    </dgm:pt>
    <dgm:pt modelId="{7244562E-FEB9-40BE-A32C-BE9A5CE1BA84}" type="parTrans" cxnId="{AAD7F903-E668-4D38-9B24-3D5287B87BA7}">
      <dgm:prSet/>
      <dgm:spPr/>
      <dgm:t>
        <a:bodyPr/>
        <a:lstStyle/>
        <a:p>
          <a:endParaRPr lang="en-US"/>
        </a:p>
      </dgm:t>
    </dgm:pt>
    <dgm:pt modelId="{5A61C130-A862-422A-90A2-5AE068F4B837}" type="sibTrans" cxnId="{AAD7F903-E668-4D38-9B24-3D5287B87BA7}">
      <dgm:prSet/>
      <dgm:spPr/>
      <dgm:t>
        <a:bodyPr/>
        <a:lstStyle/>
        <a:p>
          <a:endParaRPr lang="en-US"/>
        </a:p>
      </dgm:t>
    </dgm:pt>
    <dgm:pt modelId="{27229D5B-D2AA-49C7-8DA8-1FF4F483853B}">
      <dgm:prSet/>
      <dgm:spPr/>
      <dgm:t>
        <a:bodyPr/>
        <a:lstStyle/>
        <a:p>
          <a:r>
            <a:rPr lang="en-US" dirty="0"/>
            <a:t>Providers will be paid based on approved claims (which will likely result in more timely payment for Smartcare EHR users, with less additional documentation required)</a:t>
          </a:r>
        </a:p>
      </dgm:t>
    </dgm:pt>
    <dgm:pt modelId="{7DCCE8A2-4595-40D5-B5AA-7A84EAAAF8A7}" type="parTrans" cxnId="{7D7C1985-09C9-4370-B147-53A14C728DB7}">
      <dgm:prSet/>
      <dgm:spPr/>
      <dgm:t>
        <a:bodyPr/>
        <a:lstStyle/>
        <a:p>
          <a:endParaRPr lang="en-US"/>
        </a:p>
      </dgm:t>
    </dgm:pt>
    <dgm:pt modelId="{8DED8001-5635-486B-9AC2-2CB5749B8305}" type="sibTrans" cxnId="{7D7C1985-09C9-4370-B147-53A14C728DB7}">
      <dgm:prSet/>
      <dgm:spPr/>
      <dgm:t>
        <a:bodyPr/>
        <a:lstStyle/>
        <a:p>
          <a:endParaRPr lang="en-US"/>
        </a:p>
      </dgm:t>
    </dgm:pt>
    <dgm:pt modelId="{D807D61B-0FB6-4540-A4BE-F1E8B423874F}">
      <dgm:prSet/>
      <dgm:spPr/>
      <dgm:t>
        <a:bodyPr/>
        <a:lstStyle/>
        <a:p>
          <a:r>
            <a:rPr lang="en-US" dirty="0"/>
            <a:t>Managed Care chart reviews and technical assistance</a:t>
          </a:r>
        </a:p>
      </dgm:t>
    </dgm:pt>
    <dgm:pt modelId="{5FD7296E-F3C6-4D86-8C0C-039FF8B3257A}" type="parTrans" cxnId="{88624696-7A05-4B97-B88F-06574C0763BC}">
      <dgm:prSet/>
      <dgm:spPr/>
    </dgm:pt>
    <dgm:pt modelId="{E413DC59-8B0B-4A3E-A6E7-735310CC54A1}" type="sibTrans" cxnId="{88624696-7A05-4B97-B88F-06574C0763BC}">
      <dgm:prSet/>
      <dgm:spPr/>
    </dgm:pt>
    <dgm:pt modelId="{6596861E-8C32-4B3C-8A40-988F04EAC57D}">
      <dgm:prSet/>
      <dgm:spPr/>
      <dgm:t>
        <a:bodyPr/>
        <a:lstStyle/>
        <a:p>
          <a:r>
            <a:rPr lang="en-US" dirty="0"/>
            <a:t>Shift to FFS from cost-based reimbursement</a:t>
          </a:r>
        </a:p>
      </dgm:t>
    </dgm:pt>
    <dgm:pt modelId="{20FF4C81-3F0A-447C-BE89-8035A379C7C7}" type="parTrans" cxnId="{0D3C605C-1910-472C-ABEB-EFE7FEC2BBAD}">
      <dgm:prSet/>
      <dgm:spPr/>
    </dgm:pt>
    <dgm:pt modelId="{3286A4FA-AD24-4C4D-9A1C-80446F775971}" type="sibTrans" cxnId="{0D3C605C-1910-472C-ABEB-EFE7FEC2BBAD}">
      <dgm:prSet/>
      <dgm:spPr/>
    </dgm:pt>
    <dgm:pt modelId="{CEA25DC2-4D50-4D2F-9819-698E2B6F82A0}" type="pres">
      <dgm:prSet presAssocID="{91C3A02C-1C18-49B8-9571-898A1DFB99F5}" presName="Name0" presStyleCnt="0">
        <dgm:presLayoutVars>
          <dgm:dir/>
          <dgm:animLvl val="lvl"/>
          <dgm:resizeHandles val="exact"/>
        </dgm:presLayoutVars>
      </dgm:prSet>
      <dgm:spPr/>
    </dgm:pt>
    <dgm:pt modelId="{1579EE41-314A-447D-ADB2-E6ADFFEC3E04}" type="pres">
      <dgm:prSet presAssocID="{F863819D-AE05-4B1F-B218-6499FBB58DDC}" presName="composite" presStyleCnt="0"/>
      <dgm:spPr/>
    </dgm:pt>
    <dgm:pt modelId="{90E2E7AB-2959-44AC-A498-2F80B7ABA1CC}" type="pres">
      <dgm:prSet presAssocID="{F863819D-AE05-4B1F-B218-6499FBB58DDC}" presName="parTx" presStyleLbl="alignNode1" presStyleIdx="0" presStyleCnt="2">
        <dgm:presLayoutVars>
          <dgm:chMax val="0"/>
          <dgm:chPref val="0"/>
          <dgm:bulletEnabled val="1"/>
        </dgm:presLayoutVars>
      </dgm:prSet>
      <dgm:spPr/>
    </dgm:pt>
    <dgm:pt modelId="{1E74EAB4-79E4-42C7-8358-4BCFBF67BD75}" type="pres">
      <dgm:prSet presAssocID="{F863819D-AE05-4B1F-B218-6499FBB58DDC}" presName="desTx" presStyleLbl="alignAccFollowNode1" presStyleIdx="0" presStyleCnt="2">
        <dgm:presLayoutVars>
          <dgm:bulletEnabled val="1"/>
        </dgm:presLayoutVars>
      </dgm:prSet>
      <dgm:spPr/>
    </dgm:pt>
    <dgm:pt modelId="{A2D74A17-61D4-4DDD-B07B-3A0A9C40057F}" type="pres">
      <dgm:prSet presAssocID="{0ACEB89E-5CAC-42A9-AB12-6EDE19C0D096}" presName="space" presStyleCnt="0"/>
      <dgm:spPr/>
    </dgm:pt>
    <dgm:pt modelId="{22402FDE-0CC8-4924-9815-7BA5B975E5A5}" type="pres">
      <dgm:prSet presAssocID="{CFB8F6C5-D028-4DE9-B12E-3D2681D7FD00}" presName="composite" presStyleCnt="0"/>
      <dgm:spPr/>
    </dgm:pt>
    <dgm:pt modelId="{CA5420F7-D063-410D-97DA-E5957BC57D85}" type="pres">
      <dgm:prSet presAssocID="{CFB8F6C5-D028-4DE9-B12E-3D2681D7FD00}" presName="parTx" presStyleLbl="alignNode1" presStyleIdx="1" presStyleCnt="2">
        <dgm:presLayoutVars>
          <dgm:chMax val="0"/>
          <dgm:chPref val="0"/>
          <dgm:bulletEnabled val="1"/>
        </dgm:presLayoutVars>
      </dgm:prSet>
      <dgm:spPr/>
    </dgm:pt>
    <dgm:pt modelId="{363460A9-AAD0-477F-9FE0-99D7CE790B03}" type="pres">
      <dgm:prSet presAssocID="{CFB8F6C5-D028-4DE9-B12E-3D2681D7FD00}" presName="desTx" presStyleLbl="alignAccFollowNode1" presStyleIdx="1" presStyleCnt="2" custLinFactNeighborX="1">
        <dgm:presLayoutVars>
          <dgm:bulletEnabled val="1"/>
        </dgm:presLayoutVars>
      </dgm:prSet>
      <dgm:spPr/>
    </dgm:pt>
  </dgm:ptLst>
  <dgm:cxnLst>
    <dgm:cxn modelId="{AAD7F903-E668-4D38-9B24-3D5287B87BA7}" srcId="{F863819D-AE05-4B1F-B218-6499FBB58DDC}" destId="{A5D41EC2-92E9-415B-A640-84262B497585}" srcOrd="0" destOrd="0" parTransId="{7244562E-FEB9-40BE-A32C-BE9A5CE1BA84}" sibTransId="{5A61C130-A862-422A-90A2-5AE068F4B837}"/>
    <dgm:cxn modelId="{79556508-7B48-4F4A-945C-BB0350B2D0AE}" type="presOf" srcId="{9025065E-4EB3-43B2-8F67-3607ADB8208B}" destId="{1E74EAB4-79E4-42C7-8358-4BCFBF67BD75}" srcOrd="0" destOrd="2" presId="urn:microsoft.com/office/officeart/2005/8/layout/hList1"/>
    <dgm:cxn modelId="{CECE4410-9031-46BD-A2A9-FCE6A58937B2}" type="presOf" srcId="{A5D41EC2-92E9-415B-A640-84262B497585}" destId="{1E74EAB4-79E4-42C7-8358-4BCFBF67BD75}" srcOrd="0" destOrd="0" presId="urn:microsoft.com/office/officeart/2005/8/layout/hList1"/>
    <dgm:cxn modelId="{F09B471E-965D-418F-84DA-40492386054C}" srcId="{F863819D-AE05-4B1F-B218-6499FBB58DDC}" destId="{9025065E-4EB3-43B2-8F67-3607ADB8208B}" srcOrd="2" destOrd="0" parTransId="{92D98015-2676-4BBA-A4B6-3E3C587FB6EE}" sibTransId="{E0AB769E-BDB4-4CF0-B092-0470B69BFB33}"/>
    <dgm:cxn modelId="{D58E2E2E-F9F3-4434-8FA4-938FDF681D9A}" type="presOf" srcId="{D807D61B-0FB6-4540-A4BE-F1E8B423874F}" destId="{1E74EAB4-79E4-42C7-8358-4BCFBF67BD75}" srcOrd="0" destOrd="1" presId="urn:microsoft.com/office/officeart/2005/8/layout/hList1"/>
    <dgm:cxn modelId="{70F72B30-D790-4BCF-B4D4-3AC28FD56F47}" srcId="{CFB8F6C5-D028-4DE9-B12E-3D2681D7FD00}" destId="{B71BB60F-F2F7-444A-BF12-61E593024F22}" srcOrd="3" destOrd="0" parTransId="{13533FEF-EF39-4055-AFBE-E87E744FAB58}" sibTransId="{2C36C3AF-9AA0-4659-97A0-8554B6D992DF}"/>
    <dgm:cxn modelId="{19EEAF31-B755-4A3D-B282-74D7680C91FD}" type="presOf" srcId="{904C293D-29E9-4D55-9949-D8769C96317D}" destId="{1E74EAB4-79E4-42C7-8358-4BCFBF67BD75}" srcOrd="0" destOrd="3" presId="urn:microsoft.com/office/officeart/2005/8/layout/hList1"/>
    <dgm:cxn modelId="{4D362E32-682D-4EF3-8C21-442A84CEFF60}" type="presOf" srcId="{CFB8F6C5-D028-4DE9-B12E-3D2681D7FD00}" destId="{CA5420F7-D063-410D-97DA-E5957BC57D85}" srcOrd="0" destOrd="0" presId="urn:microsoft.com/office/officeart/2005/8/layout/hList1"/>
    <dgm:cxn modelId="{0D3C605C-1910-472C-ABEB-EFE7FEC2BBAD}" srcId="{CFB8F6C5-D028-4DE9-B12E-3D2681D7FD00}" destId="{6596861E-8C32-4B3C-8A40-988F04EAC57D}" srcOrd="1" destOrd="0" parTransId="{20FF4C81-3F0A-447C-BE89-8035A379C7C7}" sibTransId="{3286A4FA-AD24-4C4D-9A1C-80446F775971}"/>
    <dgm:cxn modelId="{44370B53-C2DB-4EEB-B374-93E910AFAD10}" type="presOf" srcId="{4C146806-2830-4057-B7DD-ADF6D65BDE1C}" destId="{363460A9-AAD0-477F-9FE0-99D7CE790B03}" srcOrd="0" destOrd="0" presId="urn:microsoft.com/office/officeart/2005/8/layout/hList1"/>
    <dgm:cxn modelId="{EC733178-2974-4818-A488-D4EF71F65C75}" srcId="{CFB8F6C5-D028-4DE9-B12E-3D2681D7FD00}" destId="{4C146806-2830-4057-B7DD-ADF6D65BDE1C}" srcOrd="0" destOrd="0" parTransId="{7D2D36F9-F5F1-46D4-9E6A-F550D313F863}" sibTransId="{89B7B0ED-F4BB-418E-AD20-EFE7A48FF72D}"/>
    <dgm:cxn modelId="{5BA0E380-FB5C-4761-A5CE-D11CD2BD5424}" srcId="{F863819D-AE05-4B1F-B218-6499FBB58DDC}" destId="{904C293D-29E9-4D55-9949-D8769C96317D}" srcOrd="3" destOrd="0" parTransId="{C31E284A-1BE8-4998-B726-634685F0DC8D}" sibTransId="{3B8F00C9-048C-49BA-9F8B-630C23246697}"/>
    <dgm:cxn modelId="{7D7C1985-09C9-4370-B147-53A14C728DB7}" srcId="{CFB8F6C5-D028-4DE9-B12E-3D2681D7FD00}" destId="{27229D5B-D2AA-49C7-8DA8-1FF4F483853B}" srcOrd="4" destOrd="0" parTransId="{7DCCE8A2-4595-40D5-B5AA-7A84EAAAF8A7}" sibTransId="{8DED8001-5635-486B-9AC2-2CB5749B8305}"/>
    <dgm:cxn modelId="{CC345F8D-7328-4258-B50E-E263DB8A0482}" type="presOf" srcId="{2B670363-9895-4299-85F2-E943E033818F}" destId="{363460A9-AAD0-477F-9FE0-99D7CE790B03}" srcOrd="0" destOrd="2" presId="urn:microsoft.com/office/officeart/2005/8/layout/hList1"/>
    <dgm:cxn modelId="{0FF78F90-E3D3-4D03-B666-7D6CAA4B67EB}" type="presOf" srcId="{27229D5B-D2AA-49C7-8DA8-1FF4F483853B}" destId="{363460A9-AAD0-477F-9FE0-99D7CE790B03}" srcOrd="0" destOrd="4" presId="urn:microsoft.com/office/officeart/2005/8/layout/hList1"/>
    <dgm:cxn modelId="{88624696-7A05-4B97-B88F-06574C0763BC}" srcId="{F863819D-AE05-4B1F-B218-6499FBB58DDC}" destId="{D807D61B-0FB6-4540-A4BE-F1E8B423874F}" srcOrd="1" destOrd="0" parTransId="{5FD7296E-F3C6-4D86-8C0C-039FF8B3257A}" sibTransId="{E413DC59-8B0B-4A3E-A6E7-735310CC54A1}"/>
    <dgm:cxn modelId="{8BC6F7A8-9831-4B67-B3A1-2FEE059B058A}" srcId="{CFB8F6C5-D028-4DE9-B12E-3D2681D7FD00}" destId="{2B670363-9895-4299-85F2-E943E033818F}" srcOrd="2" destOrd="0" parTransId="{1EACC234-184C-44A6-8D0A-6E8FAA99839A}" sibTransId="{A2AF4809-AF09-4989-AF0A-E6C1766B9DF0}"/>
    <dgm:cxn modelId="{939BE3BD-C099-4C89-A58F-554CD6C4E38D}" type="presOf" srcId="{91C3A02C-1C18-49B8-9571-898A1DFB99F5}" destId="{CEA25DC2-4D50-4D2F-9819-698E2B6F82A0}" srcOrd="0" destOrd="0" presId="urn:microsoft.com/office/officeart/2005/8/layout/hList1"/>
    <dgm:cxn modelId="{3C219EC0-16D2-4AD7-B9DE-C9C7B82C9B7C}" type="presOf" srcId="{B71BB60F-F2F7-444A-BF12-61E593024F22}" destId="{363460A9-AAD0-477F-9FE0-99D7CE790B03}" srcOrd="0" destOrd="3" presId="urn:microsoft.com/office/officeart/2005/8/layout/hList1"/>
    <dgm:cxn modelId="{7B36CECD-B65E-432C-BAA5-AB2A48CBF1CF}" type="presOf" srcId="{6596861E-8C32-4B3C-8A40-988F04EAC57D}" destId="{363460A9-AAD0-477F-9FE0-99D7CE790B03}" srcOrd="0" destOrd="1" presId="urn:microsoft.com/office/officeart/2005/8/layout/hList1"/>
    <dgm:cxn modelId="{0D1E6ACE-1046-496F-BAC9-AA6631CED8FA}" srcId="{F863819D-AE05-4B1F-B218-6499FBB58DDC}" destId="{24550472-3DAE-4A1E-94CC-C734AD3C38C6}" srcOrd="4" destOrd="0" parTransId="{43A40205-85B0-463E-9319-BA52B997554E}" sibTransId="{BBD9C04C-2D50-449A-A37C-6507CA6AF831}"/>
    <dgm:cxn modelId="{1842F1D0-A2E3-40BF-A83A-67C90DB0D852}" srcId="{91C3A02C-1C18-49B8-9571-898A1DFB99F5}" destId="{CFB8F6C5-D028-4DE9-B12E-3D2681D7FD00}" srcOrd="1" destOrd="0" parTransId="{38AC9D2C-D12E-42C4-A63B-D681C1404167}" sibTransId="{351357A2-B8B9-4A55-A2C5-D503FCE687B5}"/>
    <dgm:cxn modelId="{0DBEABD4-2D51-4D5D-B385-B3C35DA9348C}" type="presOf" srcId="{24550472-3DAE-4A1E-94CC-C734AD3C38C6}" destId="{1E74EAB4-79E4-42C7-8358-4BCFBF67BD75}" srcOrd="0" destOrd="4" presId="urn:microsoft.com/office/officeart/2005/8/layout/hList1"/>
    <dgm:cxn modelId="{A4E7C4E6-7D9E-42E2-9755-A56DC080112D}" srcId="{91C3A02C-1C18-49B8-9571-898A1DFB99F5}" destId="{F863819D-AE05-4B1F-B218-6499FBB58DDC}" srcOrd="0" destOrd="0" parTransId="{7318DFA6-D905-407A-8205-0A16C29EAD5D}" sibTransId="{0ACEB89E-5CAC-42A9-AB12-6EDE19C0D096}"/>
    <dgm:cxn modelId="{75520BFF-F254-4EAC-9C62-DCC40095886B}" type="presOf" srcId="{F863819D-AE05-4B1F-B218-6499FBB58DDC}" destId="{90E2E7AB-2959-44AC-A498-2F80B7ABA1CC}" srcOrd="0" destOrd="0" presId="urn:microsoft.com/office/officeart/2005/8/layout/hList1"/>
    <dgm:cxn modelId="{40270283-8408-4309-87D1-E0A2EC1B6888}" type="presParOf" srcId="{CEA25DC2-4D50-4D2F-9819-698E2B6F82A0}" destId="{1579EE41-314A-447D-ADB2-E6ADFFEC3E04}" srcOrd="0" destOrd="0" presId="urn:microsoft.com/office/officeart/2005/8/layout/hList1"/>
    <dgm:cxn modelId="{B7C63436-7C29-4A51-855D-31BB5BC8D2A7}" type="presParOf" srcId="{1579EE41-314A-447D-ADB2-E6ADFFEC3E04}" destId="{90E2E7AB-2959-44AC-A498-2F80B7ABA1CC}" srcOrd="0" destOrd="0" presId="urn:microsoft.com/office/officeart/2005/8/layout/hList1"/>
    <dgm:cxn modelId="{569D982B-DD3A-4066-9122-E478494F3A4D}" type="presParOf" srcId="{1579EE41-314A-447D-ADB2-E6ADFFEC3E04}" destId="{1E74EAB4-79E4-42C7-8358-4BCFBF67BD75}" srcOrd="1" destOrd="0" presId="urn:microsoft.com/office/officeart/2005/8/layout/hList1"/>
    <dgm:cxn modelId="{2B5F18C1-8CE7-410C-841A-D9660FD73249}" type="presParOf" srcId="{CEA25DC2-4D50-4D2F-9819-698E2B6F82A0}" destId="{A2D74A17-61D4-4DDD-B07B-3A0A9C40057F}" srcOrd="1" destOrd="0" presId="urn:microsoft.com/office/officeart/2005/8/layout/hList1"/>
    <dgm:cxn modelId="{E37D8E3E-AEF7-4412-9980-84BFF10D21B0}" type="presParOf" srcId="{CEA25DC2-4D50-4D2F-9819-698E2B6F82A0}" destId="{22402FDE-0CC8-4924-9815-7BA5B975E5A5}" srcOrd="2" destOrd="0" presId="urn:microsoft.com/office/officeart/2005/8/layout/hList1"/>
    <dgm:cxn modelId="{0DAE0B0F-777C-4526-9AFF-7A794B4A9A95}" type="presParOf" srcId="{22402FDE-0CC8-4924-9815-7BA5B975E5A5}" destId="{CA5420F7-D063-410D-97DA-E5957BC57D85}" srcOrd="0" destOrd="0" presId="urn:microsoft.com/office/officeart/2005/8/layout/hList1"/>
    <dgm:cxn modelId="{BA24F5B8-FFFE-4E99-9D98-5C7E216B962F}" type="presParOf" srcId="{22402FDE-0CC8-4924-9815-7BA5B975E5A5}" destId="{363460A9-AAD0-477F-9FE0-99D7CE790B0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4DC8DBD-A10A-4A28-83D8-A2F49626DFD3}"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5E422F69-5251-4388-8312-57D054F18648}">
      <dgm:prSet/>
      <dgm:spPr/>
      <dgm:t>
        <a:bodyPr/>
        <a:lstStyle/>
        <a:p>
          <a:r>
            <a:rPr lang="en-US" dirty="0"/>
            <a:t>County reimbursement set by DHCS</a:t>
          </a:r>
        </a:p>
      </dgm:t>
    </dgm:pt>
    <dgm:pt modelId="{1032EF4B-AB77-4D1B-930F-9F60828A86FC}" type="parTrans" cxnId="{F6738A76-6EB2-4AE5-AE6F-EED747716B8A}">
      <dgm:prSet/>
      <dgm:spPr/>
      <dgm:t>
        <a:bodyPr/>
        <a:lstStyle/>
        <a:p>
          <a:endParaRPr lang="en-US"/>
        </a:p>
      </dgm:t>
    </dgm:pt>
    <dgm:pt modelId="{E595D878-83A0-4191-A16E-5681971D4F4B}" type="sibTrans" cxnId="{F6738A76-6EB2-4AE5-AE6F-EED747716B8A}">
      <dgm:prSet/>
      <dgm:spPr/>
      <dgm:t>
        <a:bodyPr/>
        <a:lstStyle/>
        <a:p>
          <a:endParaRPr lang="en-US"/>
        </a:p>
      </dgm:t>
    </dgm:pt>
    <dgm:pt modelId="{48437150-C56F-4B6F-926B-552FDD756E01}">
      <dgm:prSet/>
      <dgm:spPr/>
      <dgm:t>
        <a:bodyPr/>
        <a:lstStyle/>
        <a:p>
          <a:r>
            <a:rPr lang="en-US" dirty="0"/>
            <a:t>Finalized rates received from DHCS, county by county rates published</a:t>
          </a:r>
        </a:p>
      </dgm:t>
    </dgm:pt>
    <dgm:pt modelId="{07BA0C28-62DA-4B4B-9597-751C0BDC5465}" type="parTrans" cxnId="{98710D96-4F78-460D-9B5C-BC446F3E965C}">
      <dgm:prSet/>
      <dgm:spPr/>
      <dgm:t>
        <a:bodyPr/>
        <a:lstStyle/>
        <a:p>
          <a:endParaRPr lang="en-US"/>
        </a:p>
      </dgm:t>
    </dgm:pt>
    <dgm:pt modelId="{21C9BF1B-4153-4ED8-89DD-DE696E028BC5}" type="sibTrans" cxnId="{98710D96-4F78-460D-9B5C-BC446F3E965C}">
      <dgm:prSet/>
      <dgm:spPr/>
      <dgm:t>
        <a:bodyPr/>
        <a:lstStyle/>
        <a:p>
          <a:endParaRPr lang="en-US"/>
        </a:p>
      </dgm:t>
    </dgm:pt>
    <dgm:pt modelId="{F4EA54B8-5A59-4885-A397-DB40B44D1481}">
      <dgm:prSet/>
      <dgm:spPr/>
      <dgm:t>
        <a:bodyPr/>
        <a:lstStyle/>
        <a:p>
          <a:r>
            <a:rPr lang="en-US" dirty="0"/>
            <a:t>Provider rates set by DBH</a:t>
          </a:r>
        </a:p>
      </dgm:t>
    </dgm:pt>
    <dgm:pt modelId="{0EB7AB09-6250-4E07-970A-E6A50049390E}" type="parTrans" cxnId="{DE53D091-EFD1-4C42-94EF-44D00B307515}">
      <dgm:prSet/>
      <dgm:spPr/>
      <dgm:t>
        <a:bodyPr/>
        <a:lstStyle/>
        <a:p>
          <a:endParaRPr lang="en-US"/>
        </a:p>
      </dgm:t>
    </dgm:pt>
    <dgm:pt modelId="{0EF09087-CE90-441D-B86A-CF8E62A6E3DA}" type="sibTrans" cxnId="{DE53D091-EFD1-4C42-94EF-44D00B307515}">
      <dgm:prSet/>
      <dgm:spPr/>
      <dgm:t>
        <a:bodyPr/>
        <a:lstStyle/>
        <a:p>
          <a:endParaRPr lang="en-US"/>
        </a:p>
      </dgm:t>
    </dgm:pt>
    <dgm:pt modelId="{F612FDDB-7064-4607-92CA-3FEDB8EF9C6B}">
      <dgm:prSet/>
      <dgm:spPr/>
      <dgm:t>
        <a:bodyPr/>
        <a:lstStyle/>
        <a:p>
          <a:r>
            <a:rPr lang="en-US" dirty="0"/>
            <a:t>Provider rates and contracts have been sent out</a:t>
          </a:r>
        </a:p>
      </dgm:t>
    </dgm:pt>
    <dgm:pt modelId="{FE62099C-37FF-4908-8E20-81EB71D7E44E}" type="parTrans" cxnId="{7830753F-75EC-4A98-BC3C-DD75D7FBE37D}">
      <dgm:prSet/>
      <dgm:spPr/>
      <dgm:t>
        <a:bodyPr/>
        <a:lstStyle/>
        <a:p>
          <a:endParaRPr lang="en-US"/>
        </a:p>
      </dgm:t>
    </dgm:pt>
    <dgm:pt modelId="{36C1D853-F327-45A5-B29A-715CB097E2E9}" type="sibTrans" cxnId="{7830753F-75EC-4A98-BC3C-DD75D7FBE37D}">
      <dgm:prSet/>
      <dgm:spPr/>
      <dgm:t>
        <a:bodyPr/>
        <a:lstStyle/>
        <a:p>
          <a:endParaRPr lang="en-US"/>
        </a:p>
      </dgm:t>
    </dgm:pt>
    <dgm:pt modelId="{06E54928-F3F1-4768-89C1-E6B8E40ABBD5}">
      <dgm:prSet/>
      <dgm:spPr/>
      <dgm:t>
        <a:bodyPr/>
        <a:lstStyle/>
        <a:p>
          <a:r>
            <a:rPr lang="en-US" dirty="0"/>
            <a:t>Vendor reimbursement rates were set based on the types of services provided in the contract as well as other factors, i.e. locality (rural vs. urban)</a:t>
          </a:r>
        </a:p>
      </dgm:t>
    </dgm:pt>
    <dgm:pt modelId="{8A71A336-1F28-47AD-8D9D-E160F088EEE5}" type="parTrans" cxnId="{C93CF68F-A1FB-4163-A5CE-844A9CCFE105}">
      <dgm:prSet/>
      <dgm:spPr/>
      <dgm:t>
        <a:bodyPr/>
        <a:lstStyle/>
        <a:p>
          <a:endParaRPr lang="en-US"/>
        </a:p>
      </dgm:t>
    </dgm:pt>
    <dgm:pt modelId="{FA8FC418-9079-401A-B6FD-97113AB89D6C}" type="sibTrans" cxnId="{C93CF68F-A1FB-4163-A5CE-844A9CCFE105}">
      <dgm:prSet/>
      <dgm:spPr/>
      <dgm:t>
        <a:bodyPr/>
        <a:lstStyle/>
        <a:p>
          <a:endParaRPr lang="en-US"/>
        </a:p>
      </dgm:t>
    </dgm:pt>
    <dgm:pt modelId="{AD54C9C8-CF4C-4224-A3DE-C8C64B6ADE26}">
      <dgm:prSet/>
      <dgm:spPr/>
      <dgm:t>
        <a:bodyPr/>
        <a:lstStyle/>
        <a:p>
          <a:r>
            <a:rPr lang="en-US" dirty="0"/>
            <a:t>DBH has a Payment Reform Workgroup and several more specialized workgroups focus on rate setting, the fee-for-service shift, etc.</a:t>
          </a:r>
        </a:p>
      </dgm:t>
    </dgm:pt>
    <dgm:pt modelId="{17676AAD-DD59-4787-B4F7-73398F0277D3}" type="parTrans" cxnId="{DD374A0B-1D37-496B-9FA7-9FE2FE30940E}">
      <dgm:prSet/>
      <dgm:spPr/>
      <dgm:t>
        <a:bodyPr/>
        <a:lstStyle/>
        <a:p>
          <a:endParaRPr lang="en-US"/>
        </a:p>
      </dgm:t>
    </dgm:pt>
    <dgm:pt modelId="{D1D7E41D-023A-4B07-9C3A-5741D113E5E4}" type="sibTrans" cxnId="{DD374A0B-1D37-496B-9FA7-9FE2FE30940E}">
      <dgm:prSet/>
      <dgm:spPr/>
      <dgm:t>
        <a:bodyPr/>
        <a:lstStyle/>
        <a:p>
          <a:endParaRPr lang="en-US"/>
        </a:p>
      </dgm:t>
    </dgm:pt>
    <dgm:pt modelId="{2CA82219-C14D-41C8-8A2D-793EDB70AFB5}">
      <dgm:prSet/>
      <dgm:spPr/>
      <dgm:t>
        <a:bodyPr/>
        <a:lstStyle/>
        <a:p>
          <a:endParaRPr lang="en-US" dirty="0"/>
        </a:p>
      </dgm:t>
    </dgm:pt>
    <dgm:pt modelId="{DABC5F3C-19A8-4F90-BA2F-68D89EE65E0D}" type="parTrans" cxnId="{16F55381-48E0-4CD9-9E81-A2765E580D27}">
      <dgm:prSet/>
      <dgm:spPr/>
      <dgm:t>
        <a:bodyPr/>
        <a:lstStyle/>
        <a:p>
          <a:endParaRPr lang="en-US"/>
        </a:p>
      </dgm:t>
    </dgm:pt>
    <dgm:pt modelId="{58D8DC68-2076-42A8-992D-F27238BA3D47}" type="sibTrans" cxnId="{16F55381-48E0-4CD9-9E81-A2765E580D27}">
      <dgm:prSet/>
      <dgm:spPr/>
      <dgm:t>
        <a:bodyPr/>
        <a:lstStyle/>
        <a:p>
          <a:endParaRPr lang="en-US"/>
        </a:p>
      </dgm:t>
    </dgm:pt>
    <dgm:pt modelId="{2D5CD4C6-E692-4810-A1CA-F3608AFA7B64}" type="pres">
      <dgm:prSet presAssocID="{94DC8DBD-A10A-4A28-83D8-A2F49626DFD3}" presName="linear" presStyleCnt="0">
        <dgm:presLayoutVars>
          <dgm:dir/>
          <dgm:animLvl val="lvl"/>
          <dgm:resizeHandles val="exact"/>
        </dgm:presLayoutVars>
      </dgm:prSet>
      <dgm:spPr/>
    </dgm:pt>
    <dgm:pt modelId="{9680BF8E-F803-4647-A159-7D12822194E0}" type="pres">
      <dgm:prSet presAssocID="{5E422F69-5251-4388-8312-57D054F18648}" presName="parentLin" presStyleCnt="0"/>
      <dgm:spPr/>
    </dgm:pt>
    <dgm:pt modelId="{305C6ABC-89B6-4699-B116-64851590906B}" type="pres">
      <dgm:prSet presAssocID="{5E422F69-5251-4388-8312-57D054F18648}" presName="parentLeftMargin" presStyleLbl="node1" presStyleIdx="0" presStyleCnt="2"/>
      <dgm:spPr/>
    </dgm:pt>
    <dgm:pt modelId="{240B5FE7-2689-493B-9D91-FA87740758B9}" type="pres">
      <dgm:prSet presAssocID="{5E422F69-5251-4388-8312-57D054F18648}" presName="parentText" presStyleLbl="node1" presStyleIdx="0" presStyleCnt="2" custLinFactNeighborY="889">
        <dgm:presLayoutVars>
          <dgm:chMax val="0"/>
          <dgm:bulletEnabled val="1"/>
        </dgm:presLayoutVars>
      </dgm:prSet>
      <dgm:spPr/>
    </dgm:pt>
    <dgm:pt modelId="{070B5D3E-DC52-455F-B7D7-66BCF8FF4C97}" type="pres">
      <dgm:prSet presAssocID="{5E422F69-5251-4388-8312-57D054F18648}" presName="negativeSpace" presStyleCnt="0"/>
      <dgm:spPr/>
    </dgm:pt>
    <dgm:pt modelId="{5DE0ED02-7168-43A9-A86B-EED3FAE10800}" type="pres">
      <dgm:prSet presAssocID="{5E422F69-5251-4388-8312-57D054F18648}" presName="childText" presStyleLbl="conFgAcc1" presStyleIdx="0" presStyleCnt="2">
        <dgm:presLayoutVars>
          <dgm:bulletEnabled val="1"/>
        </dgm:presLayoutVars>
      </dgm:prSet>
      <dgm:spPr/>
    </dgm:pt>
    <dgm:pt modelId="{D0CA782D-14FD-4439-989E-82F6E3B9BB8A}" type="pres">
      <dgm:prSet presAssocID="{E595D878-83A0-4191-A16E-5681971D4F4B}" presName="spaceBetweenRectangles" presStyleCnt="0"/>
      <dgm:spPr/>
    </dgm:pt>
    <dgm:pt modelId="{E44855CE-8996-497C-A8F8-7FEB55797024}" type="pres">
      <dgm:prSet presAssocID="{F4EA54B8-5A59-4885-A397-DB40B44D1481}" presName="parentLin" presStyleCnt="0"/>
      <dgm:spPr/>
    </dgm:pt>
    <dgm:pt modelId="{FB85F233-8DEF-4E57-9A04-ED3B0DC57EC4}" type="pres">
      <dgm:prSet presAssocID="{F4EA54B8-5A59-4885-A397-DB40B44D1481}" presName="parentLeftMargin" presStyleLbl="node1" presStyleIdx="0" presStyleCnt="2"/>
      <dgm:spPr/>
    </dgm:pt>
    <dgm:pt modelId="{B52CD4C5-D23A-4DBC-85DC-22E81D5A5795}" type="pres">
      <dgm:prSet presAssocID="{F4EA54B8-5A59-4885-A397-DB40B44D1481}" presName="parentText" presStyleLbl="node1" presStyleIdx="1" presStyleCnt="2" custLinFactNeighborX="2808" custLinFactNeighborY="-2667">
        <dgm:presLayoutVars>
          <dgm:chMax val="0"/>
          <dgm:bulletEnabled val="1"/>
        </dgm:presLayoutVars>
      </dgm:prSet>
      <dgm:spPr/>
    </dgm:pt>
    <dgm:pt modelId="{20C30255-038E-47BC-9AE0-164E7AB2A738}" type="pres">
      <dgm:prSet presAssocID="{F4EA54B8-5A59-4885-A397-DB40B44D1481}" presName="negativeSpace" presStyleCnt="0"/>
      <dgm:spPr/>
    </dgm:pt>
    <dgm:pt modelId="{3F5CA986-DE89-40C6-BA8A-54B179B6CF9B}" type="pres">
      <dgm:prSet presAssocID="{F4EA54B8-5A59-4885-A397-DB40B44D1481}" presName="childText" presStyleLbl="conFgAcc1" presStyleIdx="1" presStyleCnt="2">
        <dgm:presLayoutVars>
          <dgm:bulletEnabled val="1"/>
        </dgm:presLayoutVars>
      </dgm:prSet>
      <dgm:spPr/>
    </dgm:pt>
  </dgm:ptLst>
  <dgm:cxnLst>
    <dgm:cxn modelId="{DD374A0B-1D37-496B-9FA7-9FE2FE30940E}" srcId="{F4EA54B8-5A59-4885-A397-DB40B44D1481}" destId="{AD54C9C8-CF4C-4224-A3DE-C8C64B6ADE26}" srcOrd="2" destOrd="0" parTransId="{17676AAD-DD59-4787-B4F7-73398F0277D3}" sibTransId="{D1D7E41D-023A-4B07-9C3A-5741D113E5E4}"/>
    <dgm:cxn modelId="{3CC37113-CE1E-4BBB-BED8-C11BFFF21E77}" type="presOf" srcId="{5E422F69-5251-4388-8312-57D054F18648}" destId="{240B5FE7-2689-493B-9D91-FA87740758B9}" srcOrd="1" destOrd="0" presId="urn:microsoft.com/office/officeart/2005/8/layout/list1"/>
    <dgm:cxn modelId="{883B8213-5659-43AB-99CA-0126B68B2C77}" type="presOf" srcId="{94DC8DBD-A10A-4A28-83D8-A2F49626DFD3}" destId="{2D5CD4C6-E692-4810-A1CA-F3608AFA7B64}" srcOrd="0" destOrd="0" presId="urn:microsoft.com/office/officeart/2005/8/layout/list1"/>
    <dgm:cxn modelId="{7CB5BC32-B471-4E7C-AF18-D9B592FB7A13}" type="presOf" srcId="{48437150-C56F-4B6F-926B-552FDD756E01}" destId="{5DE0ED02-7168-43A9-A86B-EED3FAE10800}" srcOrd="0" destOrd="0" presId="urn:microsoft.com/office/officeart/2005/8/layout/list1"/>
    <dgm:cxn modelId="{37BC7B34-BD0D-49C6-8300-08241AB645FD}" type="presOf" srcId="{5E422F69-5251-4388-8312-57D054F18648}" destId="{305C6ABC-89B6-4699-B116-64851590906B}" srcOrd="0" destOrd="0" presId="urn:microsoft.com/office/officeart/2005/8/layout/list1"/>
    <dgm:cxn modelId="{7830753F-75EC-4A98-BC3C-DD75D7FBE37D}" srcId="{F4EA54B8-5A59-4885-A397-DB40B44D1481}" destId="{F612FDDB-7064-4607-92CA-3FEDB8EF9C6B}" srcOrd="0" destOrd="0" parTransId="{FE62099C-37FF-4908-8E20-81EB71D7E44E}" sibTransId="{36C1D853-F327-45A5-B29A-715CB097E2E9}"/>
    <dgm:cxn modelId="{6E7BD16D-D7B4-49B4-812B-780CD306A631}" type="presOf" srcId="{AD54C9C8-CF4C-4224-A3DE-C8C64B6ADE26}" destId="{3F5CA986-DE89-40C6-BA8A-54B179B6CF9B}" srcOrd="0" destOrd="2" presId="urn:microsoft.com/office/officeart/2005/8/layout/list1"/>
    <dgm:cxn modelId="{F6738A76-6EB2-4AE5-AE6F-EED747716B8A}" srcId="{94DC8DBD-A10A-4A28-83D8-A2F49626DFD3}" destId="{5E422F69-5251-4388-8312-57D054F18648}" srcOrd="0" destOrd="0" parTransId="{1032EF4B-AB77-4D1B-930F-9F60828A86FC}" sibTransId="{E595D878-83A0-4191-A16E-5681971D4F4B}"/>
    <dgm:cxn modelId="{16F55381-48E0-4CD9-9E81-A2765E580D27}" srcId="{F4EA54B8-5A59-4885-A397-DB40B44D1481}" destId="{2CA82219-C14D-41C8-8A2D-793EDB70AFB5}" srcOrd="3" destOrd="0" parTransId="{DABC5F3C-19A8-4F90-BA2F-68D89EE65E0D}" sibTransId="{58D8DC68-2076-42A8-992D-F27238BA3D47}"/>
    <dgm:cxn modelId="{C93CF68F-A1FB-4163-A5CE-844A9CCFE105}" srcId="{F4EA54B8-5A59-4885-A397-DB40B44D1481}" destId="{06E54928-F3F1-4768-89C1-E6B8E40ABBD5}" srcOrd="1" destOrd="0" parTransId="{8A71A336-1F28-47AD-8D9D-E160F088EEE5}" sibTransId="{FA8FC418-9079-401A-B6FD-97113AB89D6C}"/>
    <dgm:cxn modelId="{DE53D091-EFD1-4C42-94EF-44D00B307515}" srcId="{94DC8DBD-A10A-4A28-83D8-A2F49626DFD3}" destId="{F4EA54B8-5A59-4885-A397-DB40B44D1481}" srcOrd="1" destOrd="0" parTransId="{0EB7AB09-6250-4E07-970A-E6A50049390E}" sibTransId="{0EF09087-CE90-441D-B86A-CF8E62A6E3DA}"/>
    <dgm:cxn modelId="{98710D96-4F78-460D-9B5C-BC446F3E965C}" srcId="{5E422F69-5251-4388-8312-57D054F18648}" destId="{48437150-C56F-4B6F-926B-552FDD756E01}" srcOrd="0" destOrd="0" parTransId="{07BA0C28-62DA-4B4B-9597-751C0BDC5465}" sibTransId="{21C9BF1B-4153-4ED8-89DD-DE696E028BC5}"/>
    <dgm:cxn modelId="{4F0F3EAC-95EE-47F0-A7C7-547A68A2AE16}" type="presOf" srcId="{2CA82219-C14D-41C8-8A2D-793EDB70AFB5}" destId="{3F5CA986-DE89-40C6-BA8A-54B179B6CF9B}" srcOrd="0" destOrd="3" presId="urn:microsoft.com/office/officeart/2005/8/layout/list1"/>
    <dgm:cxn modelId="{1D3CFBB9-B4CC-4502-8216-EB908A1BBBE3}" type="presOf" srcId="{F4EA54B8-5A59-4885-A397-DB40B44D1481}" destId="{B52CD4C5-D23A-4DBC-85DC-22E81D5A5795}" srcOrd="1" destOrd="0" presId="urn:microsoft.com/office/officeart/2005/8/layout/list1"/>
    <dgm:cxn modelId="{E0F8EDC0-4755-4BAA-8B35-D7C78975ABD1}" type="presOf" srcId="{F612FDDB-7064-4607-92CA-3FEDB8EF9C6B}" destId="{3F5CA986-DE89-40C6-BA8A-54B179B6CF9B}" srcOrd="0" destOrd="0" presId="urn:microsoft.com/office/officeart/2005/8/layout/list1"/>
    <dgm:cxn modelId="{5246EFC0-8C07-4235-9DA8-6C65B4648A5B}" type="presOf" srcId="{F4EA54B8-5A59-4885-A397-DB40B44D1481}" destId="{FB85F233-8DEF-4E57-9A04-ED3B0DC57EC4}" srcOrd="0" destOrd="0" presId="urn:microsoft.com/office/officeart/2005/8/layout/list1"/>
    <dgm:cxn modelId="{1C6491CB-17BD-4EDE-BF15-CBAE1E5BFD94}" type="presOf" srcId="{06E54928-F3F1-4768-89C1-E6B8E40ABBD5}" destId="{3F5CA986-DE89-40C6-BA8A-54B179B6CF9B}" srcOrd="0" destOrd="1" presId="urn:microsoft.com/office/officeart/2005/8/layout/list1"/>
    <dgm:cxn modelId="{338635C8-FB18-4FCF-9047-0A9E07FD86FB}" type="presParOf" srcId="{2D5CD4C6-E692-4810-A1CA-F3608AFA7B64}" destId="{9680BF8E-F803-4647-A159-7D12822194E0}" srcOrd="0" destOrd="0" presId="urn:microsoft.com/office/officeart/2005/8/layout/list1"/>
    <dgm:cxn modelId="{C50ABD4C-59F2-4774-9DFB-E17D60CEEDE7}" type="presParOf" srcId="{9680BF8E-F803-4647-A159-7D12822194E0}" destId="{305C6ABC-89B6-4699-B116-64851590906B}" srcOrd="0" destOrd="0" presId="urn:microsoft.com/office/officeart/2005/8/layout/list1"/>
    <dgm:cxn modelId="{79A3C512-79DF-4914-9C3B-C1886652C6EA}" type="presParOf" srcId="{9680BF8E-F803-4647-A159-7D12822194E0}" destId="{240B5FE7-2689-493B-9D91-FA87740758B9}" srcOrd="1" destOrd="0" presId="urn:microsoft.com/office/officeart/2005/8/layout/list1"/>
    <dgm:cxn modelId="{71F27133-0CB2-4C07-A606-C128FB8747B2}" type="presParOf" srcId="{2D5CD4C6-E692-4810-A1CA-F3608AFA7B64}" destId="{070B5D3E-DC52-455F-B7D7-66BCF8FF4C97}" srcOrd="1" destOrd="0" presId="urn:microsoft.com/office/officeart/2005/8/layout/list1"/>
    <dgm:cxn modelId="{77BEA035-DC0A-4818-B81A-CD1F66386ED5}" type="presParOf" srcId="{2D5CD4C6-E692-4810-A1CA-F3608AFA7B64}" destId="{5DE0ED02-7168-43A9-A86B-EED3FAE10800}" srcOrd="2" destOrd="0" presId="urn:microsoft.com/office/officeart/2005/8/layout/list1"/>
    <dgm:cxn modelId="{1AD5D08C-56FB-4649-BA23-F63A7C84071B}" type="presParOf" srcId="{2D5CD4C6-E692-4810-A1CA-F3608AFA7B64}" destId="{D0CA782D-14FD-4439-989E-82F6E3B9BB8A}" srcOrd="3" destOrd="0" presId="urn:microsoft.com/office/officeart/2005/8/layout/list1"/>
    <dgm:cxn modelId="{D740E638-B310-4832-B22A-2783E5A43A74}" type="presParOf" srcId="{2D5CD4C6-E692-4810-A1CA-F3608AFA7B64}" destId="{E44855CE-8996-497C-A8F8-7FEB55797024}" srcOrd="4" destOrd="0" presId="urn:microsoft.com/office/officeart/2005/8/layout/list1"/>
    <dgm:cxn modelId="{1E5EAAE5-3247-4F49-B010-9DE39943A6AD}" type="presParOf" srcId="{E44855CE-8996-497C-A8F8-7FEB55797024}" destId="{FB85F233-8DEF-4E57-9A04-ED3B0DC57EC4}" srcOrd="0" destOrd="0" presId="urn:microsoft.com/office/officeart/2005/8/layout/list1"/>
    <dgm:cxn modelId="{7E68B5F9-93F2-4FEC-B3DC-B53E47F982E0}" type="presParOf" srcId="{E44855CE-8996-497C-A8F8-7FEB55797024}" destId="{B52CD4C5-D23A-4DBC-85DC-22E81D5A5795}" srcOrd="1" destOrd="0" presId="urn:microsoft.com/office/officeart/2005/8/layout/list1"/>
    <dgm:cxn modelId="{9B9E2675-B214-493C-995C-9D7301D9C5A0}" type="presParOf" srcId="{2D5CD4C6-E692-4810-A1CA-F3608AFA7B64}" destId="{20C30255-038E-47BC-9AE0-164E7AB2A738}" srcOrd="5" destOrd="0" presId="urn:microsoft.com/office/officeart/2005/8/layout/list1"/>
    <dgm:cxn modelId="{728D5CE1-2C4D-4CF0-B102-9FB519F04BFC}" type="presParOf" srcId="{2D5CD4C6-E692-4810-A1CA-F3608AFA7B64}" destId="{3F5CA986-DE89-40C6-BA8A-54B179B6CF9B}"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9BE57C4-7E4B-41B4-908E-7E8A8ECE5231}"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78D90E3B-040F-4A44-A08F-7A34BA235386}">
      <dgm:prSet/>
      <dgm:spPr/>
      <dgm:t>
        <a:bodyPr/>
        <a:lstStyle/>
        <a:p>
          <a:r>
            <a:rPr lang="en-US" dirty="0">
              <a:solidFill>
                <a:schemeClr val="bg2"/>
              </a:solidFill>
            </a:rPr>
            <a:t>Business practices, primarily the best use of medical/clinical staff time</a:t>
          </a:r>
        </a:p>
      </dgm:t>
    </dgm:pt>
    <dgm:pt modelId="{B783A31B-0F34-4CFA-8D9B-D7BF238FAA46}" type="parTrans" cxnId="{86274329-1813-468C-A88F-AE57B32F0701}">
      <dgm:prSet/>
      <dgm:spPr/>
      <dgm:t>
        <a:bodyPr/>
        <a:lstStyle/>
        <a:p>
          <a:endParaRPr lang="en-US"/>
        </a:p>
      </dgm:t>
    </dgm:pt>
    <dgm:pt modelId="{21035049-A911-4B8C-AA85-839E2FCAB5A0}" type="sibTrans" cxnId="{86274329-1813-468C-A88F-AE57B32F0701}">
      <dgm:prSet/>
      <dgm:spPr/>
      <dgm:t>
        <a:bodyPr/>
        <a:lstStyle/>
        <a:p>
          <a:endParaRPr lang="en-US"/>
        </a:p>
      </dgm:t>
    </dgm:pt>
    <dgm:pt modelId="{064D20C1-737C-45D5-94B6-6F8B54E3432F}">
      <dgm:prSet/>
      <dgm:spPr/>
      <dgm:t>
        <a:bodyPr/>
        <a:lstStyle/>
        <a:p>
          <a:r>
            <a:rPr lang="en-US" dirty="0"/>
            <a:t>Type of provider used for direct services; thinking strategically about who will draw down Medi-Cal funding</a:t>
          </a:r>
        </a:p>
      </dgm:t>
    </dgm:pt>
    <dgm:pt modelId="{59047E48-F3F7-4903-8C1A-29D8CB061389}" type="parTrans" cxnId="{EFF1AD3E-4D0B-42ED-ABAC-D8A2BB13AD0D}">
      <dgm:prSet/>
      <dgm:spPr/>
      <dgm:t>
        <a:bodyPr/>
        <a:lstStyle/>
        <a:p>
          <a:endParaRPr lang="en-US"/>
        </a:p>
      </dgm:t>
    </dgm:pt>
    <dgm:pt modelId="{04B05948-4693-49EC-AD57-58BD1350EB98}" type="sibTrans" cxnId="{EFF1AD3E-4D0B-42ED-ABAC-D8A2BB13AD0D}">
      <dgm:prSet/>
      <dgm:spPr/>
      <dgm:t>
        <a:bodyPr/>
        <a:lstStyle/>
        <a:p>
          <a:endParaRPr lang="en-US"/>
        </a:p>
      </dgm:t>
    </dgm:pt>
    <dgm:pt modelId="{4A1222B1-4A04-4649-A5B4-93D31D9128CA}">
      <dgm:prSet/>
      <dgm:spPr/>
      <dgm:t>
        <a:bodyPr/>
        <a:lstStyle/>
        <a:p>
          <a:r>
            <a:rPr lang="en-US" dirty="0"/>
            <a:t>Thinking strategically about direct care services (CPT codes used for billing)</a:t>
          </a:r>
        </a:p>
      </dgm:t>
    </dgm:pt>
    <dgm:pt modelId="{394E7424-4BF4-473E-B3F8-AAC30A94E480}" type="parTrans" cxnId="{DB809B7A-991E-4590-8105-6051B7D3DF62}">
      <dgm:prSet/>
      <dgm:spPr/>
      <dgm:t>
        <a:bodyPr/>
        <a:lstStyle/>
        <a:p>
          <a:endParaRPr lang="en-US"/>
        </a:p>
      </dgm:t>
    </dgm:pt>
    <dgm:pt modelId="{FAB8DE90-D604-47AE-BD71-07A375CA4172}" type="sibTrans" cxnId="{DB809B7A-991E-4590-8105-6051B7D3DF62}">
      <dgm:prSet/>
      <dgm:spPr/>
      <dgm:t>
        <a:bodyPr/>
        <a:lstStyle/>
        <a:p>
          <a:endParaRPr lang="en-US"/>
        </a:p>
      </dgm:t>
    </dgm:pt>
    <dgm:pt modelId="{354F1D42-2A20-419C-B6B4-019ABAC55706}">
      <dgm:prSet/>
      <dgm:spPr/>
      <dgm:t>
        <a:bodyPr/>
        <a:lstStyle/>
        <a:p>
          <a:r>
            <a:rPr lang="en-US" dirty="0"/>
            <a:t>Flexibility with setting salaries for provider types and/or programs based on the needs of the provider/agency (e.g. field based services, experience)</a:t>
          </a:r>
        </a:p>
      </dgm:t>
    </dgm:pt>
    <dgm:pt modelId="{37E009FC-E6FB-405A-9B98-5BBDFD06538C}" type="parTrans" cxnId="{35CBC7AA-371A-4F22-907F-0B369965ECBA}">
      <dgm:prSet/>
      <dgm:spPr/>
      <dgm:t>
        <a:bodyPr/>
        <a:lstStyle/>
        <a:p>
          <a:endParaRPr lang="en-US"/>
        </a:p>
      </dgm:t>
    </dgm:pt>
    <dgm:pt modelId="{A9F5BC29-3FA1-4654-A82C-E2B18B97FA42}" type="sibTrans" cxnId="{35CBC7AA-371A-4F22-907F-0B369965ECBA}">
      <dgm:prSet/>
      <dgm:spPr/>
      <dgm:t>
        <a:bodyPr/>
        <a:lstStyle/>
        <a:p>
          <a:endParaRPr lang="en-US"/>
        </a:p>
      </dgm:t>
    </dgm:pt>
    <dgm:pt modelId="{53E9B9C1-8A93-474C-A1AA-9AB677241CED}" type="pres">
      <dgm:prSet presAssocID="{A9BE57C4-7E4B-41B4-908E-7E8A8ECE5231}" presName="linear" presStyleCnt="0">
        <dgm:presLayoutVars>
          <dgm:animLvl val="lvl"/>
          <dgm:resizeHandles val="exact"/>
        </dgm:presLayoutVars>
      </dgm:prSet>
      <dgm:spPr/>
    </dgm:pt>
    <dgm:pt modelId="{DF496029-E81F-473E-A0D4-297155FFF71A}" type="pres">
      <dgm:prSet presAssocID="{78D90E3B-040F-4A44-A08F-7A34BA235386}" presName="parentText" presStyleLbl="node1" presStyleIdx="0" presStyleCnt="4" custLinFactNeighborX="-167">
        <dgm:presLayoutVars>
          <dgm:chMax val="0"/>
          <dgm:bulletEnabled val="1"/>
        </dgm:presLayoutVars>
      </dgm:prSet>
      <dgm:spPr/>
    </dgm:pt>
    <dgm:pt modelId="{57F97D8F-CA11-4FAE-96D0-C219782B2C26}" type="pres">
      <dgm:prSet presAssocID="{21035049-A911-4B8C-AA85-839E2FCAB5A0}" presName="spacer" presStyleCnt="0"/>
      <dgm:spPr/>
    </dgm:pt>
    <dgm:pt modelId="{2EAF4454-D7EA-4DA2-AD26-53F7326A39AF}" type="pres">
      <dgm:prSet presAssocID="{064D20C1-737C-45D5-94B6-6F8B54E3432F}" presName="parentText" presStyleLbl="node1" presStyleIdx="1" presStyleCnt="4">
        <dgm:presLayoutVars>
          <dgm:chMax val="0"/>
          <dgm:bulletEnabled val="1"/>
        </dgm:presLayoutVars>
      </dgm:prSet>
      <dgm:spPr/>
    </dgm:pt>
    <dgm:pt modelId="{87BB17AB-3A26-4A02-8231-BE3CE9EC2943}" type="pres">
      <dgm:prSet presAssocID="{04B05948-4693-49EC-AD57-58BD1350EB98}" presName="spacer" presStyleCnt="0"/>
      <dgm:spPr/>
    </dgm:pt>
    <dgm:pt modelId="{0B514217-A055-4AAB-BD58-A3EEA2870133}" type="pres">
      <dgm:prSet presAssocID="{4A1222B1-4A04-4649-A5B4-93D31D9128CA}" presName="parentText" presStyleLbl="node1" presStyleIdx="2" presStyleCnt="4">
        <dgm:presLayoutVars>
          <dgm:chMax val="0"/>
          <dgm:bulletEnabled val="1"/>
        </dgm:presLayoutVars>
      </dgm:prSet>
      <dgm:spPr/>
    </dgm:pt>
    <dgm:pt modelId="{91039889-E450-455B-9705-E159A58B4988}" type="pres">
      <dgm:prSet presAssocID="{FAB8DE90-D604-47AE-BD71-07A375CA4172}" presName="spacer" presStyleCnt="0"/>
      <dgm:spPr/>
    </dgm:pt>
    <dgm:pt modelId="{5B7DE4FF-ECBD-4DAE-88FD-39BDEFE32335}" type="pres">
      <dgm:prSet presAssocID="{354F1D42-2A20-419C-B6B4-019ABAC55706}" presName="parentText" presStyleLbl="node1" presStyleIdx="3" presStyleCnt="4">
        <dgm:presLayoutVars>
          <dgm:chMax val="0"/>
          <dgm:bulletEnabled val="1"/>
        </dgm:presLayoutVars>
      </dgm:prSet>
      <dgm:spPr/>
    </dgm:pt>
  </dgm:ptLst>
  <dgm:cxnLst>
    <dgm:cxn modelId="{062F9C15-DDE1-4331-97EE-6AD1FA4D4B5E}" type="presOf" srcId="{354F1D42-2A20-419C-B6B4-019ABAC55706}" destId="{5B7DE4FF-ECBD-4DAE-88FD-39BDEFE32335}" srcOrd="0" destOrd="0" presId="urn:microsoft.com/office/officeart/2005/8/layout/vList2"/>
    <dgm:cxn modelId="{86274329-1813-468C-A88F-AE57B32F0701}" srcId="{A9BE57C4-7E4B-41B4-908E-7E8A8ECE5231}" destId="{78D90E3B-040F-4A44-A08F-7A34BA235386}" srcOrd="0" destOrd="0" parTransId="{B783A31B-0F34-4CFA-8D9B-D7BF238FAA46}" sibTransId="{21035049-A911-4B8C-AA85-839E2FCAB5A0}"/>
    <dgm:cxn modelId="{EFF1AD3E-4D0B-42ED-ABAC-D8A2BB13AD0D}" srcId="{A9BE57C4-7E4B-41B4-908E-7E8A8ECE5231}" destId="{064D20C1-737C-45D5-94B6-6F8B54E3432F}" srcOrd="1" destOrd="0" parTransId="{59047E48-F3F7-4903-8C1A-29D8CB061389}" sibTransId="{04B05948-4693-49EC-AD57-58BD1350EB98}"/>
    <dgm:cxn modelId="{7A52564B-4008-4F0E-929E-A3E8ABC988F8}" type="presOf" srcId="{4A1222B1-4A04-4649-A5B4-93D31D9128CA}" destId="{0B514217-A055-4AAB-BD58-A3EEA2870133}" srcOrd="0" destOrd="0" presId="urn:microsoft.com/office/officeart/2005/8/layout/vList2"/>
    <dgm:cxn modelId="{DB809B7A-991E-4590-8105-6051B7D3DF62}" srcId="{A9BE57C4-7E4B-41B4-908E-7E8A8ECE5231}" destId="{4A1222B1-4A04-4649-A5B4-93D31D9128CA}" srcOrd="2" destOrd="0" parTransId="{394E7424-4BF4-473E-B3F8-AAC30A94E480}" sibTransId="{FAB8DE90-D604-47AE-BD71-07A375CA4172}"/>
    <dgm:cxn modelId="{34B5207F-B700-4371-A92C-6F2AA02488EB}" type="presOf" srcId="{78D90E3B-040F-4A44-A08F-7A34BA235386}" destId="{DF496029-E81F-473E-A0D4-297155FFF71A}" srcOrd="0" destOrd="0" presId="urn:microsoft.com/office/officeart/2005/8/layout/vList2"/>
    <dgm:cxn modelId="{C460A486-85A8-4D00-8862-268888BBA1A2}" type="presOf" srcId="{A9BE57C4-7E4B-41B4-908E-7E8A8ECE5231}" destId="{53E9B9C1-8A93-474C-A1AA-9AB677241CED}" srcOrd="0" destOrd="0" presId="urn:microsoft.com/office/officeart/2005/8/layout/vList2"/>
    <dgm:cxn modelId="{35CBC7AA-371A-4F22-907F-0B369965ECBA}" srcId="{A9BE57C4-7E4B-41B4-908E-7E8A8ECE5231}" destId="{354F1D42-2A20-419C-B6B4-019ABAC55706}" srcOrd="3" destOrd="0" parTransId="{37E009FC-E6FB-405A-9B98-5BBDFD06538C}" sibTransId="{A9F5BC29-3FA1-4654-A82C-E2B18B97FA42}"/>
    <dgm:cxn modelId="{767986AF-E333-4BAC-8356-6956EB35B8D0}" type="presOf" srcId="{064D20C1-737C-45D5-94B6-6F8B54E3432F}" destId="{2EAF4454-D7EA-4DA2-AD26-53F7326A39AF}" srcOrd="0" destOrd="0" presId="urn:microsoft.com/office/officeart/2005/8/layout/vList2"/>
    <dgm:cxn modelId="{81336ECB-477A-4DF5-8B97-1682FA503404}" type="presParOf" srcId="{53E9B9C1-8A93-474C-A1AA-9AB677241CED}" destId="{DF496029-E81F-473E-A0D4-297155FFF71A}" srcOrd="0" destOrd="0" presId="urn:microsoft.com/office/officeart/2005/8/layout/vList2"/>
    <dgm:cxn modelId="{69D457CA-2CE1-4D4F-A69B-63AF456F17A2}" type="presParOf" srcId="{53E9B9C1-8A93-474C-A1AA-9AB677241CED}" destId="{57F97D8F-CA11-4FAE-96D0-C219782B2C26}" srcOrd="1" destOrd="0" presId="urn:microsoft.com/office/officeart/2005/8/layout/vList2"/>
    <dgm:cxn modelId="{24AD4A99-083C-4EA2-ABED-FE9ED2B84D80}" type="presParOf" srcId="{53E9B9C1-8A93-474C-A1AA-9AB677241CED}" destId="{2EAF4454-D7EA-4DA2-AD26-53F7326A39AF}" srcOrd="2" destOrd="0" presId="urn:microsoft.com/office/officeart/2005/8/layout/vList2"/>
    <dgm:cxn modelId="{D83E49CB-D8EE-453A-82E1-A16A4A0EE725}" type="presParOf" srcId="{53E9B9C1-8A93-474C-A1AA-9AB677241CED}" destId="{87BB17AB-3A26-4A02-8231-BE3CE9EC2943}" srcOrd="3" destOrd="0" presId="urn:microsoft.com/office/officeart/2005/8/layout/vList2"/>
    <dgm:cxn modelId="{92A0ED5B-2913-4E6E-9945-4E3600A4C9BA}" type="presParOf" srcId="{53E9B9C1-8A93-474C-A1AA-9AB677241CED}" destId="{0B514217-A055-4AAB-BD58-A3EEA2870133}" srcOrd="4" destOrd="0" presId="urn:microsoft.com/office/officeart/2005/8/layout/vList2"/>
    <dgm:cxn modelId="{86CCE8A6-406A-4492-95EC-6A2DAC7ADD83}" type="presParOf" srcId="{53E9B9C1-8A93-474C-A1AA-9AB677241CED}" destId="{91039889-E450-455B-9705-E159A58B4988}" srcOrd="5" destOrd="0" presId="urn:microsoft.com/office/officeart/2005/8/layout/vList2"/>
    <dgm:cxn modelId="{8A9F77B1-850A-49A9-AF66-91F3B8E66FB7}" type="presParOf" srcId="{53E9B9C1-8A93-474C-A1AA-9AB677241CED}" destId="{5B7DE4FF-ECBD-4DAE-88FD-39BDEFE3233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3AE69F-843C-4F18-8439-16829E9D99AB}" type="doc">
      <dgm:prSet loTypeId="urn:microsoft.com/office/officeart/2005/8/layout/hierarchy1" loCatId="hierarchy" qsTypeId="urn:microsoft.com/office/officeart/2005/8/quickstyle/simple2" qsCatId="simple" csTypeId="urn:microsoft.com/office/officeart/2005/8/colors/accent1_2" csCatId="accent1" phldr="1"/>
      <dgm:spPr/>
      <dgm:t>
        <a:bodyPr/>
        <a:lstStyle/>
        <a:p>
          <a:endParaRPr lang="en-US"/>
        </a:p>
      </dgm:t>
    </dgm:pt>
    <dgm:pt modelId="{2FA2C39D-012C-443C-BAC7-7DCD2BCC70EA}">
      <dgm:prSet custT="1"/>
      <dgm:spPr/>
      <dgm:t>
        <a:bodyPr/>
        <a:lstStyle/>
        <a:p>
          <a:r>
            <a:rPr lang="en-US" sz="2000" b="1" u="none" dirty="0"/>
            <a:t>CalAIM</a:t>
          </a:r>
          <a:r>
            <a:rPr lang="en-US" sz="2000" u="none" dirty="0"/>
            <a:t> </a:t>
          </a:r>
          <a:r>
            <a:rPr lang="en-US" sz="2000" dirty="0"/>
            <a:t>is a DHCS initiative to streamline Medi-Cal through a set of BH policies</a:t>
          </a:r>
        </a:p>
      </dgm:t>
    </dgm:pt>
    <dgm:pt modelId="{AEA76124-C2EC-46A9-B179-703294E5768C}" type="parTrans" cxnId="{01A030DB-7DE8-4908-B8CC-CC0AA7A70918}">
      <dgm:prSet/>
      <dgm:spPr/>
      <dgm:t>
        <a:bodyPr/>
        <a:lstStyle/>
        <a:p>
          <a:endParaRPr lang="en-US"/>
        </a:p>
      </dgm:t>
    </dgm:pt>
    <dgm:pt modelId="{DBA6A8B1-8513-4538-AA83-E035C093AF18}" type="sibTrans" cxnId="{01A030DB-7DE8-4908-B8CC-CC0AA7A70918}">
      <dgm:prSet/>
      <dgm:spPr/>
      <dgm:t>
        <a:bodyPr/>
        <a:lstStyle/>
        <a:p>
          <a:endParaRPr lang="en-US"/>
        </a:p>
      </dgm:t>
    </dgm:pt>
    <dgm:pt modelId="{60E57962-8E00-40D1-894F-815C507AFE09}">
      <dgm:prSet/>
      <dgm:spPr/>
      <dgm:t>
        <a:bodyPr/>
        <a:lstStyle/>
        <a:p>
          <a:r>
            <a:rPr lang="en-US"/>
            <a:t>These policies will:</a:t>
          </a:r>
        </a:p>
      </dgm:t>
    </dgm:pt>
    <dgm:pt modelId="{F58BE36B-A09E-409C-8427-A8309829F007}" type="parTrans" cxnId="{E5CDA968-A5E1-4057-B3AA-82D6905E7ACE}">
      <dgm:prSet/>
      <dgm:spPr/>
      <dgm:t>
        <a:bodyPr/>
        <a:lstStyle/>
        <a:p>
          <a:endParaRPr lang="en-US"/>
        </a:p>
      </dgm:t>
    </dgm:pt>
    <dgm:pt modelId="{3E84EF37-A3C6-45E1-98CE-EBE10DEED166}" type="sibTrans" cxnId="{E5CDA968-A5E1-4057-B3AA-82D6905E7ACE}">
      <dgm:prSet/>
      <dgm:spPr/>
      <dgm:t>
        <a:bodyPr/>
        <a:lstStyle/>
        <a:p>
          <a:endParaRPr lang="en-US"/>
        </a:p>
      </dgm:t>
    </dgm:pt>
    <dgm:pt modelId="{5BD656CF-D6A8-4408-84F0-657B01888A9D}">
      <dgm:prSet/>
      <dgm:spPr/>
      <dgm:t>
        <a:bodyPr/>
        <a:lstStyle/>
        <a:p>
          <a:r>
            <a:rPr lang="en-US"/>
            <a:t>Improve access to care</a:t>
          </a:r>
        </a:p>
      </dgm:t>
    </dgm:pt>
    <dgm:pt modelId="{4A014D02-D365-4C88-87F3-0E7242B800BD}" type="parTrans" cxnId="{82C52FA7-11BF-4831-A750-CFB887CAEB10}">
      <dgm:prSet/>
      <dgm:spPr/>
      <dgm:t>
        <a:bodyPr/>
        <a:lstStyle/>
        <a:p>
          <a:endParaRPr lang="en-US"/>
        </a:p>
      </dgm:t>
    </dgm:pt>
    <dgm:pt modelId="{80E2FEC0-B9E2-4DBF-8DE6-4294E17671C5}" type="sibTrans" cxnId="{82C52FA7-11BF-4831-A750-CFB887CAEB10}">
      <dgm:prSet/>
      <dgm:spPr/>
      <dgm:t>
        <a:bodyPr/>
        <a:lstStyle/>
        <a:p>
          <a:endParaRPr lang="en-US"/>
        </a:p>
      </dgm:t>
    </dgm:pt>
    <dgm:pt modelId="{82C3D2DE-F3DC-4947-B630-8CBE54247C8C}">
      <dgm:prSet/>
      <dgm:spPr/>
      <dgm:t>
        <a:bodyPr/>
        <a:lstStyle/>
        <a:p>
          <a:r>
            <a:rPr lang="en-US"/>
            <a:t>Streamline administrative functions and requirements</a:t>
          </a:r>
        </a:p>
      </dgm:t>
    </dgm:pt>
    <dgm:pt modelId="{26D52CB5-A18C-4A67-BF76-B8B13A1AEF8C}" type="parTrans" cxnId="{1ADB6B5C-903F-4B06-9631-DD63C71F04BF}">
      <dgm:prSet/>
      <dgm:spPr/>
      <dgm:t>
        <a:bodyPr/>
        <a:lstStyle/>
        <a:p>
          <a:endParaRPr lang="en-US"/>
        </a:p>
      </dgm:t>
    </dgm:pt>
    <dgm:pt modelId="{8E4A7AA8-16D2-4A41-B28C-BF9DE6904852}" type="sibTrans" cxnId="{1ADB6B5C-903F-4B06-9631-DD63C71F04BF}">
      <dgm:prSet/>
      <dgm:spPr/>
      <dgm:t>
        <a:bodyPr/>
        <a:lstStyle/>
        <a:p>
          <a:endParaRPr lang="en-US"/>
        </a:p>
      </dgm:t>
    </dgm:pt>
    <dgm:pt modelId="{D7BDB98B-ED5F-4EFF-94AC-54BCB057A8B5}">
      <dgm:prSet/>
      <dgm:spPr/>
      <dgm:t>
        <a:bodyPr/>
        <a:lstStyle/>
        <a:p>
          <a:r>
            <a:rPr lang="en-US"/>
            <a:t>Modernize payments</a:t>
          </a:r>
        </a:p>
      </dgm:t>
    </dgm:pt>
    <dgm:pt modelId="{8A76E579-037F-4715-B1F7-F6E9377116E6}" type="parTrans" cxnId="{13C9C024-0E27-4847-A6A8-423689362493}">
      <dgm:prSet/>
      <dgm:spPr/>
      <dgm:t>
        <a:bodyPr/>
        <a:lstStyle/>
        <a:p>
          <a:endParaRPr lang="en-US"/>
        </a:p>
      </dgm:t>
    </dgm:pt>
    <dgm:pt modelId="{8939F649-C3FE-49C0-8CCF-721E311C0574}" type="sibTrans" cxnId="{13C9C024-0E27-4847-A6A8-423689362493}">
      <dgm:prSet/>
      <dgm:spPr/>
      <dgm:t>
        <a:bodyPr/>
        <a:lstStyle/>
        <a:p>
          <a:endParaRPr lang="en-US"/>
        </a:p>
      </dgm:t>
    </dgm:pt>
    <dgm:pt modelId="{9473801F-BBE3-49E3-AABB-787F695A4E72}" type="pres">
      <dgm:prSet presAssocID="{E33AE69F-843C-4F18-8439-16829E9D99AB}" presName="hierChild1" presStyleCnt="0">
        <dgm:presLayoutVars>
          <dgm:chPref val="1"/>
          <dgm:dir/>
          <dgm:animOne val="branch"/>
          <dgm:animLvl val="lvl"/>
          <dgm:resizeHandles/>
        </dgm:presLayoutVars>
      </dgm:prSet>
      <dgm:spPr/>
    </dgm:pt>
    <dgm:pt modelId="{DE41E411-BDA7-4F52-A091-04A9A9DCFAD8}" type="pres">
      <dgm:prSet presAssocID="{2FA2C39D-012C-443C-BAC7-7DCD2BCC70EA}" presName="hierRoot1" presStyleCnt="0"/>
      <dgm:spPr/>
    </dgm:pt>
    <dgm:pt modelId="{4B53DEBB-C9AE-4A40-9857-7675A4EFDA6E}" type="pres">
      <dgm:prSet presAssocID="{2FA2C39D-012C-443C-BAC7-7DCD2BCC70EA}" presName="composite" presStyleCnt="0"/>
      <dgm:spPr/>
    </dgm:pt>
    <dgm:pt modelId="{0DC661E2-27F6-45EB-82A7-82A7903A0A99}" type="pres">
      <dgm:prSet presAssocID="{2FA2C39D-012C-443C-BAC7-7DCD2BCC70EA}" presName="background" presStyleLbl="node0" presStyleIdx="0" presStyleCnt="2"/>
      <dgm:spPr/>
    </dgm:pt>
    <dgm:pt modelId="{6B832F19-237F-4E7E-A307-32E32328CC68}" type="pres">
      <dgm:prSet presAssocID="{2FA2C39D-012C-443C-BAC7-7DCD2BCC70EA}" presName="text" presStyleLbl="fgAcc0" presStyleIdx="0" presStyleCnt="2" custScaleX="171369" custScaleY="131314">
        <dgm:presLayoutVars>
          <dgm:chPref val="3"/>
        </dgm:presLayoutVars>
      </dgm:prSet>
      <dgm:spPr/>
    </dgm:pt>
    <dgm:pt modelId="{CD76AA90-0120-445A-92FF-6B5532E87835}" type="pres">
      <dgm:prSet presAssocID="{2FA2C39D-012C-443C-BAC7-7DCD2BCC70EA}" presName="hierChild2" presStyleCnt="0"/>
      <dgm:spPr/>
    </dgm:pt>
    <dgm:pt modelId="{7B04B78D-8953-479A-A834-84D58EE86EE2}" type="pres">
      <dgm:prSet presAssocID="{60E57962-8E00-40D1-894F-815C507AFE09}" presName="hierRoot1" presStyleCnt="0"/>
      <dgm:spPr/>
    </dgm:pt>
    <dgm:pt modelId="{D6615275-568A-4CE8-AF6A-636257E51DB5}" type="pres">
      <dgm:prSet presAssocID="{60E57962-8E00-40D1-894F-815C507AFE09}" presName="composite" presStyleCnt="0"/>
      <dgm:spPr/>
    </dgm:pt>
    <dgm:pt modelId="{1DF6726C-C297-405E-BAEF-D077C00F4C4B}" type="pres">
      <dgm:prSet presAssocID="{60E57962-8E00-40D1-894F-815C507AFE09}" presName="background" presStyleLbl="node0" presStyleIdx="1" presStyleCnt="2"/>
      <dgm:spPr/>
    </dgm:pt>
    <dgm:pt modelId="{D314DEB0-E9AD-4143-96BC-666D5D2FA2F5}" type="pres">
      <dgm:prSet presAssocID="{60E57962-8E00-40D1-894F-815C507AFE09}" presName="text" presStyleLbl="fgAcc0" presStyleIdx="1" presStyleCnt="2">
        <dgm:presLayoutVars>
          <dgm:chPref val="3"/>
        </dgm:presLayoutVars>
      </dgm:prSet>
      <dgm:spPr/>
    </dgm:pt>
    <dgm:pt modelId="{8CE14517-8732-4B25-8CC1-0EACF7D8415E}" type="pres">
      <dgm:prSet presAssocID="{60E57962-8E00-40D1-894F-815C507AFE09}" presName="hierChild2" presStyleCnt="0"/>
      <dgm:spPr/>
    </dgm:pt>
    <dgm:pt modelId="{5319E01B-20EE-4EBA-BAE6-4B5E0DAAC00D}" type="pres">
      <dgm:prSet presAssocID="{4A014D02-D365-4C88-87F3-0E7242B800BD}" presName="Name10" presStyleLbl="parChTrans1D2" presStyleIdx="0" presStyleCnt="3"/>
      <dgm:spPr/>
    </dgm:pt>
    <dgm:pt modelId="{EA757953-A6FD-4FE0-8826-0C070477BA65}" type="pres">
      <dgm:prSet presAssocID="{5BD656CF-D6A8-4408-84F0-657B01888A9D}" presName="hierRoot2" presStyleCnt="0"/>
      <dgm:spPr/>
    </dgm:pt>
    <dgm:pt modelId="{C1325086-3382-438B-BF75-20F16833B16D}" type="pres">
      <dgm:prSet presAssocID="{5BD656CF-D6A8-4408-84F0-657B01888A9D}" presName="composite2" presStyleCnt="0"/>
      <dgm:spPr/>
    </dgm:pt>
    <dgm:pt modelId="{D810C748-1B09-4346-B48F-920D3D704015}" type="pres">
      <dgm:prSet presAssocID="{5BD656CF-D6A8-4408-84F0-657B01888A9D}" presName="background2" presStyleLbl="node2" presStyleIdx="0" presStyleCnt="3"/>
      <dgm:spPr/>
    </dgm:pt>
    <dgm:pt modelId="{BABD0B59-A517-4EFE-B463-5B026A1D5951}" type="pres">
      <dgm:prSet presAssocID="{5BD656CF-D6A8-4408-84F0-657B01888A9D}" presName="text2" presStyleLbl="fgAcc2" presStyleIdx="0" presStyleCnt="3">
        <dgm:presLayoutVars>
          <dgm:chPref val="3"/>
        </dgm:presLayoutVars>
      </dgm:prSet>
      <dgm:spPr/>
    </dgm:pt>
    <dgm:pt modelId="{A07BB932-6DF3-4E2F-A8AD-1D69EABF8792}" type="pres">
      <dgm:prSet presAssocID="{5BD656CF-D6A8-4408-84F0-657B01888A9D}" presName="hierChild3" presStyleCnt="0"/>
      <dgm:spPr/>
    </dgm:pt>
    <dgm:pt modelId="{AC6C459E-E9B2-4E97-A146-A3891B0CA5A8}" type="pres">
      <dgm:prSet presAssocID="{26D52CB5-A18C-4A67-BF76-B8B13A1AEF8C}" presName="Name10" presStyleLbl="parChTrans1D2" presStyleIdx="1" presStyleCnt="3"/>
      <dgm:spPr/>
    </dgm:pt>
    <dgm:pt modelId="{072E1BD3-81F9-4145-A0DB-C7E5CDB6CB16}" type="pres">
      <dgm:prSet presAssocID="{82C3D2DE-F3DC-4947-B630-8CBE54247C8C}" presName="hierRoot2" presStyleCnt="0"/>
      <dgm:spPr/>
    </dgm:pt>
    <dgm:pt modelId="{ED80A0E3-5F17-4DE7-A71C-1D87A6BA2C7A}" type="pres">
      <dgm:prSet presAssocID="{82C3D2DE-F3DC-4947-B630-8CBE54247C8C}" presName="composite2" presStyleCnt="0"/>
      <dgm:spPr/>
    </dgm:pt>
    <dgm:pt modelId="{8B0377F6-7F38-443A-9CD3-3FD95772A9D7}" type="pres">
      <dgm:prSet presAssocID="{82C3D2DE-F3DC-4947-B630-8CBE54247C8C}" presName="background2" presStyleLbl="node2" presStyleIdx="1" presStyleCnt="3"/>
      <dgm:spPr/>
    </dgm:pt>
    <dgm:pt modelId="{04FE63C5-D1DC-4BD3-B6E0-47DECC951BA9}" type="pres">
      <dgm:prSet presAssocID="{82C3D2DE-F3DC-4947-B630-8CBE54247C8C}" presName="text2" presStyleLbl="fgAcc2" presStyleIdx="1" presStyleCnt="3">
        <dgm:presLayoutVars>
          <dgm:chPref val="3"/>
        </dgm:presLayoutVars>
      </dgm:prSet>
      <dgm:spPr/>
    </dgm:pt>
    <dgm:pt modelId="{08D75CC9-8863-4D7B-B2F2-22E5B82D9A74}" type="pres">
      <dgm:prSet presAssocID="{82C3D2DE-F3DC-4947-B630-8CBE54247C8C}" presName="hierChild3" presStyleCnt="0"/>
      <dgm:spPr/>
    </dgm:pt>
    <dgm:pt modelId="{4CA059B3-C71B-4800-B6E2-B130610A17E5}" type="pres">
      <dgm:prSet presAssocID="{8A76E579-037F-4715-B1F7-F6E9377116E6}" presName="Name10" presStyleLbl="parChTrans1D2" presStyleIdx="2" presStyleCnt="3"/>
      <dgm:spPr/>
    </dgm:pt>
    <dgm:pt modelId="{E816A4CA-AE66-41E0-9683-67B4D2FF1EB5}" type="pres">
      <dgm:prSet presAssocID="{D7BDB98B-ED5F-4EFF-94AC-54BCB057A8B5}" presName="hierRoot2" presStyleCnt="0"/>
      <dgm:spPr/>
    </dgm:pt>
    <dgm:pt modelId="{F9704A53-F157-4822-BBA2-A41BD8F65AD2}" type="pres">
      <dgm:prSet presAssocID="{D7BDB98B-ED5F-4EFF-94AC-54BCB057A8B5}" presName="composite2" presStyleCnt="0"/>
      <dgm:spPr/>
    </dgm:pt>
    <dgm:pt modelId="{B53F65CA-40D0-4C45-A991-AF0AB1895DED}" type="pres">
      <dgm:prSet presAssocID="{D7BDB98B-ED5F-4EFF-94AC-54BCB057A8B5}" presName="background2" presStyleLbl="node2" presStyleIdx="2" presStyleCnt="3"/>
      <dgm:spPr/>
    </dgm:pt>
    <dgm:pt modelId="{22092640-C1DC-4B3B-8BC6-26A40E2C0EF3}" type="pres">
      <dgm:prSet presAssocID="{D7BDB98B-ED5F-4EFF-94AC-54BCB057A8B5}" presName="text2" presStyleLbl="fgAcc2" presStyleIdx="2" presStyleCnt="3">
        <dgm:presLayoutVars>
          <dgm:chPref val="3"/>
        </dgm:presLayoutVars>
      </dgm:prSet>
      <dgm:spPr/>
    </dgm:pt>
    <dgm:pt modelId="{30DB9CF5-BF21-4418-9EC6-7040DC16724D}" type="pres">
      <dgm:prSet presAssocID="{D7BDB98B-ED5F-4EFF-94AC-54BCB057A8B5}" presName="hierChild3" presStyleCnt="0"/>
      <dgm:spPr/>
    </dgm:pt>
  </dgm:ptLst>
  <dgm:cxnLst>
    <dgm:cxn modelId="{08E50C02-2088-473E-8203-2151304D5127}" type="presOf" srcId="{E33AE69F-843C-4F18-8439-16829E9D99AB}" destId="{9473801F-BBE3-49E3-AABB-787F695A4E72}" srcOrd="0" destOrd="0" presId="urn:microsoft.com/office/officeart/2005/8/layout/hierarchy1"/>
    <dgm:cxn modelId="{13C9C024-0E27-4847-A6A8-423689362493}" srcId="{60E57962-8E00-40D1-894F-815C507AFE09}" destId="{D7BDB98B-ED5F-4EFF-94AC-54BCB057A8B5}" srcOrd="2" destOrd="0" parTransId="{8A76E579-037F-4715-B1F7-F6E9377116E6}" sibTransId="{8939F649-C3FE-49C0-8CCF-721E311C0574}"/>
    <dgm:cxn modelId="{6FC1563A-C4BA-49EB-807A-CC6695FEFD9F}" type="presOf" srcId="{2FA2C39D-012C-443C-BAC7-7DCD2BCC70EA}" destId="{6B832F19-237F-4E7E-A307-32E32328CC68}" srcOrd="0" destOrd="0" presId="urn:microsoft.com/office/officeart/2005/8/layout/hierarchy1"/>
    <dgm:cxn modelId="{1ADB6B5C-903F-4B06-9631-DD63C71F04BF}" srcId="{60E57962-8E00-40D1-894F-815C507AFE09}" destId="{82C3D2DE-F3DC-4947-B630-8CBE54247C8C}" srcOrd="1" destOrd="0" parTransId="{26D52CB5-A18C-4A67-BF76-B8B13A1AEF8C}" sibTransId="{8E4A7AA8-16D2-4A41-B28C-BF9DE6904852}"/>
    <dgm:cxn modelId="{E5CDA968-A5E1-4057-B3AA-82D6905E7ACE}" srcId="{E33AE69F-843C-4F18-8439-16829E9D99AB}" destId="{60E57962-8E00-40D1-894F-815C507AFE09}" srcOrd="1" destOrd="0" parTransId="{F58BE36B-A09E-409C-8427-A8309829F007}" sibTransId="{3E84EF37-A3C6-45E1-98CE-EBE10DEED166}"/>
    <dgm:cxn modelId="{B9D98655-0DD4-4D8B-AC9D-6B8933228EEE}" type="presOf" srcId="{4A014D02-D365-4C88-87F3-0E7242B800BD}" destId="{5319E01B-20EE-4EBA-BAE6-4B5E0DAAC00D}" srcOrd="0" destOrd="0" presId="urn:microsoft.com/office/officeart/2005/8/layout/hierarchy1"/>
    <dgm:cxn modelId="{3466017C-B17E-4831-92E9-4C0ACAF9810D}" type="presOf" srcId="{5BD656CF-D6A8-4408-84F0-657B01888A9D}" destId="{BABD0B59-A517-4EFE-B463-5B026A1D5951}" srcOrd="0" destOrd="0" presId="urn:microsoft.com/office/officeart/2005/8/layout/hierarchy1"/>
    <dgm:cxn modelId="{2BA65AA4-8EAC-4897-BE70-126A0DCE0E5C}" type="presOf" srcId="{60E57962-8E00-40D1-894F-815C507AFE09}" destId="{D314DEB0-E9AD-4143-96BC-666D5D2FA2F5}" srcOrd="0" destOrd="0" presId="urn:microsoft.com/office/officeart/2005/8/layout/hierarchy1"/>
    <dgm:cxn modelId="{82C52FA7-11BF-4831-A750-CFB887CAEB10}" srcId="{60E57962-8E00-40D1-894F-815C507AFE09}" destId="{5BD656CF-D6A8-4408-84F0-657B01888A9D}" srcOrd="0" destOrd="0" parTransId="{4A014D02-D365-4C88-87F3-0E7242B800BD}" sibTransId="{80E2FEC0-B9E2-4DBF-8DE6-4294E17671C5}"/>
    <dgm:cxn modelId="{A7A560A9-7A83-4C59-953D-D0141284420B}" type="presOf" srcId="{26D52CB5-A18C-4A67-BF76-B8B13A1AEF8C}" destId="{AC6C459E-E9B2-4E97-A146-A3891B0CA5A8}" srcOrd="0" destOrd="0" presId="urn:microsoft.com/office/officeart/2005/8/layout/hierarchy1"/>
    <dgm:cxn modelId="{01A030DB-7DE8-4908-B8CC-CC0AA7A70918}" srcId="{E33AE69F-843C-4F18-8439-16829E9D99AB}" destId="{2FA2C39D-012C-443C-BAC7-7DCD2BCC70EA}" srcOrd="0" destOrd="0" parTransId="{AEA76124-C2EC-46A9-B179-703294E5768C}" sibTransId="{DBA6A8B1-8513-4538-AA83-E035C093AF18}"/>
    <dgm:cxn modelId="{16FBCDEB-59C5-499D-A2FE-83DF9F36C0EC}" type="presOf" srcId="{82C3D2DE-F3DC-4947-B630-8CBE54247C8C}" destId="{04FE63C5-D1DC-4BD3-B6E0-47DECC951BA9}" srcOrd="0" destOrd="0" presId="urn:microsoft.com/office/officeart/2005/8/layout/hierarchy1"/>
    <dgm:cxn modelId="{0DF3E7F1-4312-4996-B352-9C917086FD89}" type="presOf" srcId="{8A76E579-037F-4715-B1F7-F6E9377116E6}" destId="{4CA059B3-C71B-4800-B6E2-B130610A17E5}" srcOrd="0" destOrd="0" presId="urn:microsoft.com/office/officeart/2005/8/layout/hierarchy1"/>
    <dgm:cxn modelId="{AF7D5BFC-C5E6-45C5-B612-837BD6293AE9}" type="presOf" srcId="{D7BDB98B-ED5F-4EFF-94AC-54BCB057A8B5}" destId="{22092640-C1DC-4B3B-8BC6-26A40E2C0EF3}" srcOrd="0" destOrd="0" presId="urn:microsoft.com/office/officeart/2005/8/layout/hierarchy1"/>
    <dgm:cxn modelId="{90F7D668-757F-4324-8993-9D3D9D347399}" type="presParOf" srcId="{9473801F-BBE3-49E3-AABB-787F695A4E72}" destId="{DE41E411-BDA7-4F52-A091-04A9A9DCFAD8}" srcOrd="0" destOrd="0" presId="urn:microsoft.com/office/officeart/2005/8/layout/hierarchy1"/>
    <dgm:cxn modelId="{9439B779-8698-45B7-B0B7-1CF67E131346}" type="presParOf" srcId="{DE41E411-BDA7-4F52-A091-04A9A9DCFAD8}" destId="{4B53DEBB-C9AE-4A40-9857-7675A4EFDA6E}" srcOrd="0" destOrd="0" presId="urn:microsoft.com/office/officeart/2005/8/layout/hierarchy1"/>
    <dgm:cxn modelId="{8D2DFF02-A5E3-4B37-A480-6CBD1E553F3C}" type="presParOf" srcId="{4B53DEBB-C9AE-4A40-9857-7675A4EFDA6E}" destId="{0DC661E2-27F6-45EB-82A7-82A7903A0A99}" srcOrd="0" destOrd="0" presId="urn:microsoft.com/office/officeart/2005/8/layout/hierarchy1"/>
    <dgm:cxn modelId="{FDC53B39-5E1B-4E66-840C-64BD296951D9}" type="presParOf" srcId="{4B53DEBB-C9AE-4A40-9857-7675A4EFDA6E}" destId="{6B832F19-237F-4E7E-A307-32E32328CC68}" srcOrd="1" destOrd="0" presId="urn:microsoft.com/office/officeart/2005/8/layout/hierarchy1"/>
    <dgm:cxn modelId="{26749453-3A4E-4166-B978-408946E23749}" type="presParOf" srcId="{DE41E411-BDA7-4F52-A091-04A9A9DCFAD8}" destId="{CD76AA90-0120-445A-92FF-6B5532E87835}" srcOrd="1" destOrd="0" presId="urn:microsoft.com/office/officeart/2005/8/layout/hierarchy1"/>
    <dgm:cxn modelId="{816202F3-26CA-47F9-923F-4831E09BB61D}" type="presParOf" srcId="{9473801F-BBE3-49E3-AABB-787F695A4E72}" destId="{7B04B78D-8953-479A-A834-84D58EE86EE2}" srcOrd="1" destOrd="0" presId="urn:microsoft.com/office/officeart/2005/8/layout/hierarchy1"/>
    <dgm:cxn modelId="{EAAE3F54-F1BF-42D0-A729-9BA82218D8A1}" type="presParOf" srcId="{7B04B78D-8953-479A-A834-84D58EE86EE2}" destId="{D6615275-568A-4CE8-AF6A-636257E51DB5}" srcOrd="0" destOrd="0" presId="urn:microsoft.com/office/officeart/2005/8/layout/hierarchy1"/>
    <dgm:cxn modelId="{161AEDE3-311D-4642-8A67-AFC4316FFC4F}" type="presParOf" srcId="{D6615275-568A-4CE8-AF6A-636257E51DB5}" destId="{1DF6726C-C297-405E-BAEF-D077C00F4C4B}" srcOrd="0" destOrd="0" presId="urn:microsoft.com/office/officeart/2005/8/layout/hierarchy1"/>
    <dgm:cxn modelId="{6C0DF550-3CA2-4867-8106-4F73B1ADF121}" type="presParOf" srcId="{D6615275-568A-4CE8-AF6A-636257E51DB5}" destId="{D314DEB0-E9AD-4143-96BC-666D5D2FA2F5}" srcOrd="1" destOrd="0" presId="urn:microsoft.com/office/officeart/2005/8/layout/hierarchy1"/>
    <dgm:cxn modelId="{89AF296E-1544-4E1D-8261-DE94D87A9A72}" type="presParOf" srcId="{7B04B78D-8953-479A-A834-84D58EE86EE2}" destId="{8CE14517-8732-4B25-8CC1-0EACF7D8415E}" srcOrd="1" destOrd="0" presId="urn:microsoft.com/office/officeart/2005/8/layout/hierarchy1"/>
    <dgm:cxn modelId="{49113E81-6C67-4FAD-A656-4E6CAFCC83A8}" type="presParOf" srcId="{8CE14517-8732-4B25-8CC1-0EACF7D8415E}" destId="{5319E01B-20EE-4EBA-BAE6-4B5E0DAAC00D}" srcOrd="0" destOrd="0" presId="urn:microsoft.com/office/officeart/2005/8/layout/hierarchy1"/>
    <dgm:cxn modelId="{25B6F72E-84D6-4F83-B13C-2EB337644714}" type="presParOf" srcId="{8CE14517-8732-4B25-8CC1-0EACF7D8415E}" destId="{EA757953-A6FD-4FE0-8826-0C070477BA65}" srcOrd="1" destOrd="0" presId="urn:microsoft.com/office/officeart/2005/8/layout/hierarchy1"/>
    <dgm:cxn modelId="{7865ADB6-F1F4-4CAF-B908-7EDDB67860D7}" type="presParOf" srcId="{EA757953-A6FD-4FE0-8826-0C070477BA65}" destId="{C1325086-3382-438B-BF75-20F16833B16D}" srcOrd="0" destOrd="0" presId="urn:microsoft.com/office/officeart/2005/8/layout/hierarchy1"/>
    <dgm:cxn modelId="{D1E2507A-8749-40F4-A1FD-4B3AD9AA5B3D}" type="presParOf" srcId="{C1325086-3382-438B-BF75-20F16833B16D}" destId="{D810C748-1B09-4346-B48F-920D3D704015}" srcOrd="0" destOrd="0" presId="urn:microsoft.com/office/officeart/2005/8/layout/hierarchy1"/>
    <dgm:cxn modelId="{22E6BF7D-4B94-48D0-A644-9AFFBE470395}" type="presParOf" srcId="{C1325086-3382-438B-BF75-20F16833B16D}" destId="{BABD0B59-A517-4EFE-B463-5B026A1D5951}" srcOrd="1" destOrd="0" presId="urn:microsoft.com/office/officeart/2005/8/layout/hierarchy1"/>
    <dgm:cxn modelId="{F4C0054D-0A90-4B0A-BD51-C885914E72EA}" type="presParOf" srcId="{EA757953-A6FD-4FE0-8826-0C070477BA65}" destId="{A07BB932-6DF3-4E2F-A8AD-1D69EABF8792}" srcOrd="1" destOrd="0" presId="urn:microsoft.com/office/officeart/2005/8/layout/hierarchy1"/>
    <dgm:cxn modelId="{1A1D2A11-052B-4BF0-A9D4-72A4D33006EB}" type="presParOf" srcId="{8CE14517-8732-4B25-8CC1-0EACF7D8415E}" destId="{AC6C459E-E9B2-4E97-A146-A3891B0CA5A8}" srcOrd="2" destOrd="0" presId="urn:microsoft.com/office/officeart/2005/8/layout/hierarchy1"/>
    <dgm:cxn modelId="{C0C3C902-D7FE-4E71-A693-830A772EBF71}" type="presParOf" srcId="{8CE14517-8732-4B25-8CC1-0EACF7D8415E}" destId="{072E1BD3-81F9-4145-A0DB-C7E5CDB6CB16}" srcOrd="3" destOrd="0" presId="urn:microsoft.com/office/officeart/2005/8/layout/hierarchy1"/>
    <dgm:cxn modelId="{35F83806-42EB-43D5-8EB7-D6060B3D6E3C}" type="presParOf" srcId="{072E1BD3-81F9-4145-A0DB-C7E5CDB6CB16}" destId="{ED80A0E3-5F17-4DE7-A71C-1D87A6BA2C7A}" srcOrd="0" destOrd="0" presId="urn:microsoft.com/office/officeart/2005/8/layout/hierarchy1"/>
    <dgm:cxn modelId="{940C85A0-21F3-4E5F-B42B-8C9CE42CCBFE}" type="presParOf" srcId="{ED80A0E3-5F17-4DE7-A71C-1D87A6BA2C7A}" destId="{8B0377F6-7F38-443A-9CD3-3FD95772A9D7}" srcOrd="0" destOrd="0" presId="urn:microsoft.com/office/officeart/2005/8/layout/hierarchy1"/>
    <dgm:cxn modelId="{9AE785BA-434F-4332-A5B7-DDADB805A095}" type="presParOf" srcId="{ED80A0E3-5F17-4DE7-A71C-1D87A6BA2C7A}" destId="{04FE63C5-D1DC-4BD3-B6E0-47DECC951BA9}" srcOrd="1" destOrd="0" presId="urn:microsoft.com/office/officeart/2005/8/layout/hierarchy1"/>
    <dgm:cxn modelId="{04121EA8-3583-4824-A3F7-B8FE866B19AA}" type="presParOf" srcId="{072E1BD3-81F9-4145-A0DB-C7E5CDB6CB16}" destId="{08D75CC9-8863-4D7B-B2F2-22E5B82D9A74}" srcOrd="1" destOrd="0" presId="urn:microsoft.com/office/officeart/2005/8/layout/hierarchy1"/>
    <dgm:cxn modelId="{6F88E441-6936-44AF-8993-C179DE4BD243}" type="presParOf" srcId="{8CE14517-8732-4B25-8CC1-0EACF7D8415E}" destId="{4CA059B3-C71B-4800-B6E2-B130610A17E5}" srcOrd="4" destOrd="0" presId="urn:microsoft.com/office/officeart/2005/8/layout/hierarchy1"/>
    <dgm:cxn modelId="{4179077D-DBD0-4DA9-86FA-B0FBFD611AD3}" type="presParOf" srcId="{8CE14517-8732-4B25-8CC1-0EACF7D8415E}" destId="{E816A4CA-AE66-41E0-9683-67B4D2FF1EB5}" srcOrd="5" destOrd="0" presId="urn:microsoft.com/office/officeart/2005/8/layout/hierarchy1"/>
    <dgm:cxn modelId="{E305593C-FB32-494D-B1B1-938899DA4C55}" type="presParOf" srcId="{E816A4CA-AE66-41E0-9683-67B4D2FF1EB5}" destId="{F9704A53-F157-4822-BBA2-A41BD8F65AD2}" srcOrd="0" destOrd="0" presId="urn:microsoft.com/office/officeart/2005/8/layout/hierarchy1"/>
    <dgm:cxn modelId="{68C2348D-7553-49EB-A8EB-207E706AEDAB}" type="presParOf" srcId="{F9704A53-F157-4822-BBA2-A41BD8F65AD2}" destId="{B53F65CA-40D0-4C45-A991-AF0AB1895DED}" srcOrd="0" destOrd="0" presId="urn:microsoft.com/office/officeart/2005/8/layout/hierarchy1"/>
    <dgm:cxn modelId="{1F88A9F0-DE01-4431-95D2-97A71BC490A5}" type="presParOf" srcId="{F9704A53-F157-4822-BBA2-A41BD8F65AD2}" destId="{22092640-C1DC-4B3B-8BC6-26A40E2C0EF3}" srcOrd="1" destOrd="0" presId="urn:microsoft.com/office/officeart/2005/8/layout/hierarchy1"/>
    <dgm:cxn modelId="{990FC03E-E500-4E19-B261-9E06D18E39BA}" type="presParOf" srcId="{E816A4CA-AE66-41E0-9683-67B4D2FF1EB5}" destId="{30DB9CF5-BF21-4418-9EC6-7040DC16724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EEF8CF-ED6A-43A6-B637-83D0095478B0}"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D4A87D5E-B507-43E3-8286-85C9093DDED7}">
      <dgm:prSet custT="1"/>
      <dgm:spPr/>
      <dgm:t>
        <a:bodyPr/>
        <a:lstStyle/>
        <a:p>
          <a:r>
            <a:rPr lang="en-US" sz="2000" dirty="0"/>
            <a:t>Implementation of fee-for-service pay structure</a:t>
          </a:r>
        </a:p>
        <a:p>
          <a:r>
            <a:rPr lang="en-US" sz="1400" b="0" dirty="0"/>
            <a:t>-end of cost-based reimbursement</a:t>
          </a:r>
        </a:p>
        <a:p>
          <a:r>
            <a:rPr lang="en-US" sz="1400" b="0" dirty="0"/>
            <a:t>-simplifying county BH plan payments and reducing administrative burden</a:t>
          </a:r>
        </a:p>
      </dgm:t>
    </dgm:pt>
    <dgm:pt modelId="{EC16CC0A-1060-40BC-A1A0-6B71C8D39749}" type="parTrans" cxnId="{C467F89B-FFEC-4449-A83E-5A36C716E961}">
      <dgm:prSet/>
      <dgm:spPr/>
      <dgm:t>
        <a:bodyPr/>
        <a:lstStyle/>
        <a:p>
          <a:endParaRPr lang="en-US"/>
        </a:p>
      </dgm:t>
    </dgm:pt>
    <dgm:pt modelId="{D4C89DC8-41C6-4546-9D0D-8069C4D825C5}" type="sibTrans" cxnId="{C467F89B-FFEC-4449-A83E-5A36C716E961}">
      <dgm:prSet/>
      <dgm:spPr/>
      <dgm:t>
        <a:bodyPr/>
        <a:lstStyle/>
        <a:p>
          <a:endParaRPr lang="en-US"/>
        </a:p>
      </dgm:t>
    </dgm:pt>
    <dgm:pt modelId="{98B5F89E-BAA6-443F-8D54-A91B71A5D0C4}">
      <dgm:prSet custT="1"/>
      <dgm:spPr/>
      <dgm:t>
        <a:bodyPr/>
        <a:lstStyle/>
        <a:p>
          <a:r>
            <a:rPr lang="en-US" sz="2000" dirty="0"/>
            <a:t>Intergovernmental Transfers (IGTs)</a:t>
          </a:r>
        </a:p>
        <a:p>
          <a:r>
            <a:rPr lang="en-US" sz="1400" dirty="0"/>
            <a:t>-enable counties to provide non-federal share of cost for services without certified public expenditures and cost-based reimbursement</a:t>
          </a:r>
        </a:p>
      </dgm:t>
    </dgm:pt>
    <dgm:pt modelId="{9145FA5A-FA71-4773-90A3-F1A48BC772D6}" type="parTrans" cxnId="{83826B98-665D-4904-BD29-00C8F91126E4}">
      <dgm:prSet/>
      <dgm:spPr/>
      <dgm:t>
        <a:bodyPr/>
        <a:lstStyle/>
        <a:p>
          <a:endParaRPr lang="en-US"/>
        </a:p>
      </dgm:t>
    </dgm:pt>
    <dgm:pt modelId="{056371EC-79C4-4541-B12E-F2A926CDC146}" type="sibTrans" cxnId="{83826B98-665D-4904-BD29-00C8F91126E4}">
      <dgm:prSet/>
      <dgm:spPr/>
      <dgm:t>
        <a:bodyPr/>
        <a:lstStyle/>
        <a:p>
          <a:endParaRPr lang="en-US"/>
        </a:p>
      </dgm:t>
    </dgm:pt>
    <dgm:pt modelId="{4DEC440E-C307-465D-8210-C4AA27CC287E}">
      <dgm:prSet custT="1"/>
      <dgm:spPr/>
      <dgm:t>
        <a:bodyPr/>
        <a:lstStyle/>
        <a:p>
          <a:r>
            <a:rPr lang="en-US" sz="2000" dirty="0"/>
            <a:t>Implementation of CPT coding</a:t>
          </a:r>
        </a:p>
        <a:p>
          <a:r>
            <a:rPr lang="en-US" sz="1400" dirty="0"/>
            <a:t>-improve reporting and support data-driven decision making</a:t>
          </a:r>
        </a:p>
        <a:p>
          <a:r>
            <a:rPr lang="en-US" sz="1400" dirty="0"/>
            <a:t>-align with other healthcare delivery systems and comply with CMS</a:t>
          </a:r>
        </a:p>
      </dgm:t>
    </dgm:pt>
    <dgm:pt modelId="{57064DFE-7963-44CB-89C8-20F463525990}" type="parTrans" cxnId="{C277972E-9F92-4FF6-89C6-F618EF92CFA7}">
      <dgm:prSet/>
      <dgm:spPr/>
      <dgm:t>
        <a:bodyPr/>
        <a:lstStyle/>
        <a:p>
          <a:endParaRPr lang="en-US"/>
        </a:p>
      </dgm:t>
    </dgm:pt>
    <dgm:pt modelId="{54D10F82-5B85-4C46-B930-DD39B945D3F0}" type="sibTrans" cxnId="{C277972E-9F92-4FF6-89C6-F618EF92CFA7}">
      <dgm:prSet/>
      <dgm:spPr/>
      <dgm:t>
        <a:bodyPr/>
        <a:lstStyle/>
        <a:p>
          <a:endParaRPr lang="en-US"/>
        </a:p>
      </dgm:t>
    </dgm:pt>
    <dgm:pt modelId="{13AED93B-987A-4CC0-8A5E-9A96206B658F}" type="pres">
      <dgm:prSet presAssocID="{9FEEF8CF-ED6A-43A6-B637-83D0095478B0}" presName="linear" presStyleCnt="0">
        <dgm:presLayoutVars>
          <dgm:animLvl val="lvl"/>
          <dgm:resizeHandles val="exact"/>
        </dgm:presLayoutVars>
      </dgm:prSet>
      <dgm:spPr/>
    </dgm:pt>
    <dgm:pt modelId="{F0F9696D-E158-42E0-8606-88246FC0A6E2}" type="pres">
      <dgm:prSet presAssocID="{D4A87D5E-B507-43E3-8286-85C9093DDED7}" presName="parentText" presStyleLbl="node1" presStyleIdx="0" presStyleCnt="3" custScaleY="77812" custLinFactY="28284" custLinFactNeighborY="100000">
        <dgm:presLayoutVars>
          <dgm:chMax val="0"/>
          <dgm:bulletEnabled val="1"/>
        </dgm:presLayoutVars>
      </dgm:prSet>
      <dgm:spPr/>
    </dgm:pt>
    <dgm:pt modelId="{889E4A55-8235-433A-8994-B0ADD17FB579}" type="pres">
      <dgm:prSet presAssocID="{D4C89DC8-41C6-4546-9D0D-8069C4D825C5}" presName="spacer" presStyleCnt="0"/>
      <dgm:spPr/>
    </dgm:pt>
    <dgm:pt modelId="{BA509651-6595-4139-BB96-1CFED5E9FFCF}" type="pres">
      <dgm:prSet presAssocID="{98B5F89E-BAA6-443F-8D54-A91B71A5D0C4}" presName="parentText" presStyleLbl="node1" presStyleIdx="1" presStyleCnt="3" custScaleY="78414" custLinFactY="17866" custLinFactNeighborX="-8482" custLinFactNeighborY="100000">
        <dgm:presLayoutVars>
          <dgm:chMax val="0"/>
          <dgm:bulletEnabled val="1"/>
        </dgm:presLayoutVars>
      </dgm:prSet>
      <dgm:spPr/>
    </dgm:pt>
    <dgm:pt modelId="{5F7822CD-1B58-4792-9A52-6ACD4FF25A81}" type="pres">
      <dgm:prSet presAssocID="{056371EC-79C4-4541-B12E-F2A926CDC146}" presName="spacer" presStyleCnt="0"/>
      <dgm:spPr/>
    </dgm:pt>
    <dgm:pt modelId="{6CB19DEB-C167-468D-AABE-6851ECB32C46}" type="pres">
      <dgm:prSet presAssocID="{4DEC440E-C307-465D-8210-C4AA27CC287E}" presName="parentText" presStyleLbl="node1" presStyleIdx="2" presStyleCnt="3" custScaleX="99408" custScaleY="80824" custLinFactY="11501" custLinFactNeighborX="0" custLinFactNeighborY="100000">
        <dgm:presLayoutVars>
          <dgm:chMax val="0"/>
          <dgm:bulletEnabled val="1"/>
        </dgm:presLayoutVars>
      </dgm:prSet>
      <dgm:spPr/>
    </dgm:pt>
  </dgm:ptLst>
  <dgm:cxnLst>
    <dgm:cxn modelId="{C277972E-9F92-4FF6-89C6-F618EF92CFA7}" srcId="{9FEEF8CF-ED6A-43A6-B637-83D0095478B0}" destId="{4DEC440E-C307-465D-8210-C4AA27CC287E}" srcOrd="2" destOrd="0" parTransId="{57064DFE-7963-44CB-89C8-20F463525990}" sibTransId="{54D10F82-5B85-4C46-B930-DD39B945D3F0}"/>
    <dgm:cxn modelId="{05CC763B-00DC-4365-855E-F04BCD4E2CB0}" type="presOf" srcId="{4DEC440E-C307-465D-8210-C4AA27CC287E}" destId="{6CB19DEB-C167-468D-AABE-6851ECB32C46}" srcOrd="0" destOrd="0" presId="urn:microsoft.com/office/officeart/2005/8/layout/vList2"/>
    <dgm:cxn modelId="{A61BC684-5AA7-4694-B190-EBBA56DBAA7D}" type="presOf" srcId="{D4A87D5E-B507-43E3-8286-85C9093DDED7}" destId="{F0F9696D-E158-42E0-8606-88246FC0A6E2}" srcOrd="0" destOrd="0" presId="urn:microsoft.com/office/officeart/2005/8/layout/vList2"/>
    <dgm:cxn modelId="{83826B98-665D-4904-BD29-00C8F91126E4}" srcId="{9FEEF8CF-ED6A-43A6-B637-83D0095478B0}" destId="{98B5F89E-BAA6-443F-8D54-A91B71A5D0C4}" srcOrd="1" destOrd="0" parTransId="{9145FA5A-FA71-4773-90A3-F1A48BC772D6}" sibTransId="{056371EC-79C4-4541-B12E-F2A926CDC146}"/>
    <dgm:cxn modelId="{C467F89B-FFEC-4449-A83E-5A36C716E961}" srcId="{9FEEF8CF-ED6A-43A6-B637-83D0095478B0}" destId="{D4A87D5E-B507-43E3-8286-85C9093DDED7}" srcOrd="0" destOrd="0" parTransId="{EC16CC0A-1060-40BC-A1A0-6B71C8D39749}" sibTransId="{D4C89DC8-41C6-4546-9D0D-8069C4D825C5}"/>
    <dgm:cxn modelId="{F38489B2-A0EC-41B8-883C-539ED802EAF1}" type="presOf" srcId="{98B5F89E-BAA6-443F-8D54-A91B71A5D0C4}" destId="{BA509651-6595-4139-BB96-1CFED5E9FFCF}" srcOrd="0" destOrd="0" presId="urn:microsoft.com/office/officeart/2005/8/layout/vList2"/>
    <dgm:cxn modelId="{3DB9A8D8-AF31-4105-81AD-9EA5AFF212BE}" type="presOf" srcId="{9FEEF8CF-ED6A-43A6-B637-83D0095478B0}" destId="{13AED93B-987A-4CC0-8A5E-9A96206B658F}" srcOrd="0" destOrd="0" presId="urn:microsoft.com/office/officeart/2005/8/layout/vList2"/>
    <dgm:cxn modelId="{82A08F30-8265-44A7-90C6-70718AC0FF01}" type="presParOf" srcId="{13AED93B-987A-4CC0-8A5E-9A96206B658F}" destId="{F0F9696D-E158-42E0-8606-88246FC0A6E2}" srcOrd="0" destOrd="0" presId="urn:microsoft.com/office/officeart/2005/8/layout/vList2"/>
    <dgm:cxn modelId="{776F932C-B74D-439A-8301-57C78F1AB40D}" type="presParOf" srcId="{13AED93B-987A-4CC0-8A5E-9A96206B658F}" destId="{889E4A55-8235-433A-8994-B0ADD17FB579}" srcOrd="1" destOrd="0" presId="urn:microsoft.com/office/officeart/2005/8/layout/vList2"/>
    <dgm:cxn modelId="{3F4FE89F-554B-4C03-BC5B-1DAF70B761D1}" type="presParOf" srcId="{13AED93B-987A-4CC0-8A5E-9A96206B658F}" destId="{BA509651-6595-4139-BB96-1CFED5E9FFCF}" srcOrd="2" destOrd="0" presId="urn:microsoft.com/office/officeart/2005/8/layout/vList2"/>
    <dgm:cxn modelId="{4C5AD92B-06DE-401C-BD30-EA67DC5D5003}" type="presParOf" srcId="{13AED93B-987A-4CC0-8A5E-9A96206B658F}" destId="{5F7822CD-1B58-4792-9A52-6ACD4FF25A81}" srcOrd="3" destOrd="0" presId="urn:microsoft.com/office/officeart/2005/8/layout/vList2"/>
    <dgm:cxn modelId="{30CF5544-1B45-498C-9066-2D1E51B1F12B}" type="presParOf" srcId="{13AED93B-987A-4CC0-8A5E-9A96206B658F}" destId="{6CB19DEB-C167-468D-AABE-6851ECB32C4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EEF8CF-ED6A-43A6-B637-83D0095478B0}"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D4A87D5E-B507-43E3-8286-85C9093DDED7}">
      <dgm:prSet custT="1"/>
      <dgm:spPr/>
      <dgm:t>
        <a:bodyPr/>
        <a:lstStyle/>
        <a:p>
          <a:r>
            <a:rPr lang="en-US" sz="2000" dirty="0"/>
            <a:t>Implementation of fee-for-service pay structure</a:t>
          </a:r>
        </a:p>
        <a:p>
          <a:r>
            <a:rPr lang="en-US" sz="1400" b="0" dirty="0"/>
            <a:t>-Contracts and the Business Office are hard at work to ensure the smoothest possible transition to FFS pay structure</a:t>
          </a:r>
        </a:p>
        <a:p>
          <a:r>
            <a:rPr lang="en-US" sz="1400" b="0" dirty="0"/>
            <a:t>-Office Hours Session – CalAIM Payment Reform Notice, Wednesday mornings 8:00 AM-9:00 AM</a:t>
          </a:r>
        </a:p>
      </dgm:t>
    </dgm:pt>
    <dgm:pt modelId="{EC16CC0A-1060-40BC-A1A0-6B71C8D39749}" type="parTrans" cxnId="{C467F89B-FFEC-4449-A83E-5A36C716E961}">
      <dgm:prSet/>
      <dgm:spPr/>
      <dgm:t>
        <a:bodyPr/>
        <a:lstStyle/>
        <a:p>
          <a:endParaRPr lang="en-US"/>
        </a:p>
      </dgm:t>
    </dgm:pt>
    <dgm:pt modelId="{D4C89DC8-41C6-4546-9D0D-8069C4D825C5}" type="sibTrans" cxnId="{C467F89B-FFEC-4449-A83E-5A36C716E961}">
      <dgm:prSet/>
      <dgm:spPr/>
      <dgm:t>
        <a:bodyPr/>
        <a:lstStyle/>
        <a:p>
          <a:endParaRPr lang="en-US"/>
        </a:p>
      </dgm:t>
    </dgm:pt>
    <dgm:pt modelId="{98B5F89E-BAA6-443F-8D54-A91B71A5D0C4}">
      <dgm:prSet custT="1"/>
      <dgm:spPr/>
      <dgm:t>
        <a:bodyPr/>
        <a:lstStyle/>
        <a:p>
          <a:r>
            <a:rPr lang="en-US" sz="2000" dirty="0"/>
            <a:t>Intergovernmental Transfers (IGTs)</a:t>
          </a:r>
        </a:p>
        <a:p>
          <a:r>
            <a:rPr lang="en-US" sz="1400" dirty="0"/>
            <a:t>-mainly impacts DBH fiscal team members</a:t>
          </a:r>
        </a:p>
      </dgm:t>
    </dgm:pt>
    <dgm:pt modelId="{9145FA5A-FA71-4773-90A3-F1A48BC772D6}" type="parTrans" cxnId="{83826B98-665D-4904-BD29-00C8F91126E4}">
      <dgm:prSet/>
      <dgm:spPr/>
      <dgm:t>
        <a:bodyPr/>
        <a:lstStyle/>
        <a:p>
          <a:endParaRPr lang="en-US"/>
        </a:p>
      </dgm:t>
    </dgm:pt>
    <dgm:pt modelId="{056371EC-79C4-4541-B12E-F2A926CDC146}" type="sibTrans" cxnId="{83826B98-665D-4904-BD29-00C8F91126E4}">
      <dgm:prSet/>
      <dgm:spPr/>
      <dgm:t>
        <a:bodyPr/>
        <a:lstStyle/>
        <a:p>
          <a:endParaRPr lang="en-US"/>
        </a:p>
      </dgm:t>
    </dgm:pt>
    <dgm:pt modelId="{4DEC440E-C307-465D-8210-C4AA27CC287E}">
      <dgm:prSet custT="1"/>
      <dgm:spPr/>
      <dgm:t>
        <a:bodyPr/>
        <a:lstStyle/>
        <a:p>
          <a:r>
            <a:rPr lang="en-US" sz="2000" dirty="0"/>
            <a:t>Implementation of CPT coding</a:t>
          </a:r>
        </a:p>
        <a:p>
          <a:r>
            <a:rPr lang="en-US" sz="1400" dirty="0"/>
            <a:t>-be on the lookout for upcoming trainings, which will have more specificity, both from DBH and CalMHSA</a:t>
          </a:r>
        </a:p>
        <a:p>
          <a:r>
            <a:rPr lang="en-US" sz="1400" dirty="0"/>
            <a:t>-will cover clinical and billing/invoicing topics</a:t>
          </a:r>
        </a:p>
      </dgm:t>
    </dgm:pt>
    <dgm:pt modelId="{57064DFE-7963-44CB-89C8-20F463525990}" type="parTrans" cxnId="{C277972E-9F92-4FF6-89C6-F618EF92CFA7}">
      <dgm:prSet/>
      <dgm:spPr/>
      <dgm:t>
        <a:bodyPr/>
        <a:lstStyle/>
        <a:p>
          <a:endParaRPr lang="en-US"/>
        </a:p>
      </dgm:t>
    </dgm:pt>
    <dgm:pt modelId="{54D10F82-5B85-4C46-B930-DD39B945D3F0}" type="sibTrans" cxnId="{C277972E-9F92-4FF6-89C6-F618EF92CFA7}">
      <dgm:prSet/>
      <dgm:spPr/>
      <dgm:t>
        <a:bodyPr/>
        <a:lstStyle/>
        <a:p>
          <a:endParaRPr lang="en-US"/>
        </a:p>
      </dgm:t>
    </dgm:pt>
    <dgm:pt modelId="{13AED93B-987A-4CC0-8A5E-9A96206B658F}" type="pres">
      <dgm:prSet presAssocID="{9FEEF8CF-ED6A-43A6-B637-83D0095478B0}" presName="linear" presStyleCnt="0">
        <dgm:presLayoutVars>
          <dgm:animLvl val="lvl"/>
          <dgm:resizeHandles val="exact"/>
        </dgm:presLayoutVars>
      </dgm:prSet>
      <dgm:spPr/>
    </dgm:pt>
    <dgm:pt modelId="{F0F9696D-E158-42E0-8606-88246FC0A6E2}" type="pres">
      <dgm:prSet presAssocID="{D4A87D5E-B507-43E3-8286-85C9093DDED7}" presName="parentText" presStyleLbl="node1" presStyleIdx="0" presStyleCnt="3" custScaleY="77812" custLinFactY="27387" custLinFactNeighborX="143" custLinFactNeighborY="100000">
        <dgm:presLayoutVars>
          <dgm:chMax val="0"/>
          <dgm:bulletEnabled val="1"/>
        </dgm:presLayoutVars>
      </dgm:prSet>
      <dgm:spPr/>
    </dgm:pt>
    <dgm:pt modelId="{889E4A55-8235-433A-8994-B0ADD17FB579}" type="pres">
      <dgm:prSet presAssocID="{D4C89DC8-41C6-4546-9D0D-8069C4D825C5}" presName="spacer" presStyleCnt="0"/>
      <dgm:spPr/>
    </dgm:pt>
    <dgm:pt modelId="{BA509651-6595-4139-BB96-1CFED5E9FFCF}" type="pres">
      <dgm:prSet presAssocID="{98B5F89E-BAA6-443F-8D54-A91B71A5D0C4}" presName="parentText" presStyleLbl="node1" presStyleIdx="1" presStyleCnt="3" custScaleY="78414" custLinFactY="17866" custLinFactNeighborX="-8482" custLinFactNeighborY="100000">
        <dgm:presLayoutVars>
          <dgm:chMax val="0"/>
          <dgm:bulletEnabled val="1"/>
        </dgm:presLayoutVars>
      </dgm:prSet>
      <dgm:spPr/>
    </dgm:pt>
    <dgm:pt modelId="{5F7822CD-1B58-4792-9A52-6ACD4FF25A81}" type="pres">
      <dgm:prSet presAssocID="{056371EC-79C4-4541-B12E-F2A926CDC146}" presName="spacer" presStyleCnt="0"/>
      <dgm:spPr/>
    </dgm:pt>
    <dgm:pt modelId="{6CB19DEB-C167-468D-AABE-6851ECB32C46}" type="pres">
      <dgm:prSet presAssocID="{4DEC440E-C307-465D-8210-C4AA27CC287E}" presName="parentText" presStyleLbl="node1" presStyleIdx="2" presStyleCnt="3" custScaleX="99408" custScaleY="80824" custLinFactY="11501" custLinFactNeighborX="0" custLinFactNeighborY="100000">
        <dgm:presLayoutVars>
          <dgm:chMax val="0"/>
          <dgm:bulletEnabled val="1"/>
        </dgm:presLayoutVars>
      </dgm:prSet>
      <dgm:spPr/>
    </dgm:pt>
  </dgm:ptLst>
  <dgm:cxnLst>
    <dgm:cxn modelId="{C277972E-9F92-4FF6-89C6-F618EF92CFA7}" srcId="{9FEEF8CF-ED6A-43A6-B637-83D0095478B0}" destId="{4DEC440E-C307-465D-8210-C4AA27CC287E}" srcOrd="2" destOrd="0" parTransId="{57064DFE-7963-44CB-89C8-20F463525990}" sibTransId="{54D10F82-5B85-4C46-B930-DD39B945D3F0}"/>
    <dgm:cxn modelId="{05CC763B-00DC-4365-855E-F04BCD4E2CB0}" type="presOf" srcId="{4DEC440E-C307-465D-8210-C4AA27CC287E}" destId="{6CB19DEB-C167-468D-AABE-6851ECB32C46}" srcOrd="0" destOrd="0" presId="urn:microsoft.com/office/officeart/2005/8/layout/vList2"/>
    <dgm:cxn modelId="{A61BC684-5AA7-4694-B190-EBBA56DBAA7D}" type="presOf" srcId="{D4A87D5E-B507-43E3-8286-85C9093DDED7}" destId="{F0F9696D-E158-42E0-8606-88246FC0A6E2}" srcOrd="0" destOrd="0" presId="urn:microsoft.com/office/officeart/2005/8/layout/vList2"/>
    <dgm:cxn modelId="{83826B98-665D-4904-BD29-00C8F91126E4}" srcId="{9FEEF8CF-ED6A-43A6-B637-83D0095478B0}" destId="{98B5F89E-BAA6-443F-8D54-A91B71A5D0C4}" srcOrd="1" destOrd="0" parTransId="{9145FA5A-FA71-4773-90A3-F1A48BC772D6}" sibTransId="{056371EC-79C4-4541-B12E-F2A926CDC146}"/>
    <dgm:cxn modelId="{C467F89B-FFEC-4449-A83E-5A36C716E961}" srcId="{9FEEF8CF-ED6A-43A6-B637-83D0095478B0}" destId="{D4A87D5E-B507-43E3-8286-85C9093DDED7}" srcOrd="0" destOrd="0" parTransId="{EC16CC0A-1060-40BC-A1A0-6B71C8D39749}" sibTransId="{D4C89DC8-41C6-4546-9D0D-8069C4D825C5}"/>
    <dgm:cxn modelId="{F38489B2-A0EC-41B8-883C-539ED802EAF1}" type="presOf" srcId="{98B5F89E-BAA6-443F-8D54-A91B71A5D0C4}" destId="{BA509651-6595-4139-BB96-1CFED5E9FFCF}" srcOrd="0" destOrd="0" presId="urn:microsoft.com/office/officeart/2005/8/layout/vList2"/>
    <dgm:cxn modelId="{3DB9A8D8-AF31-4105-81AD-9EA5AFF212BE}" type="presOf" srcId="{9FEEF8CF-ED6A-43A6-B637-83D0095478B0}" destId="{13AED93B-987A-4CC0-8A5E-9A96206B658F}" srcOrd="0" destOrd="0" presId="urn:microsoft.com/office/officeart/2005/8/layout/vList2"/>
    <dgm:cxn modelId="{82A08F30-8265-44A7-90C6-70718AC0FF01}" type="presParOf" srcId="{13AED93B-987A-4CC0-8A5E-9A96206B658F}" destId="{F0F9696D-E158-42E0-8606-88246FC0A6E2}" srcOrd="0" destOrd="0" presId="urn:microsoft.com/office/officeart/2005/8/layout/vList2"/>
    <dgm:cxn modelId="{776F932C-B74D-439A-8301-57C78F1AB40D}" type="presParOf" srcId="{13AED93B-987A-4CC0-8A5E-9A96206B658F}" destId="{889E4A55-8235-433A-8994-B0ADD17FB579}" srcOrd="1" destOrd="0" presId="urn:microsoft.com/office/officeart/2005/8/layout/vList2"/>
    <dgm:cxn modelId="{3F4FE89F-554B-4C03-BC5B-1DAF70B761D1}" type="presParOf" srcId="{13AED93B-987A-4CC0-8A5E-9A96206B658F}" destId="{BA509651-6595-4139-BB96-1CFED5E9FFCF}" srcOrd="2" destOrd="0" presId="urn:microsoft.com/office/officeart/2005/8/layout/vList2"/>
    <dgm:cxn modelId="{4C5AD92B-06DE-401C-BD30-EA67DC5D5003}" type="presParOf" srcId="{13AED93B-987A-4CC0-8A5E-9A96206B658F}" destId="{5F7822CD-1B58-4792-9A52-6ACD4FF25A81}" srcOrd="3" destOrd="0" presId="urn:microsoft.com/office/officeart/2005/8/layout/vList2"/>
    <dgm:cxn modelId="{30CF5544-1B45-498C-9066-2D1E51B1F12B}" type="presParOf" srcId="{13AED93B-987A-4CC0-8A5E-9A96206B658F}" destId="{6CB19DEB-C167-468D-AABE-6851ECB32C4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4F9D957-6E41-4768-B309-47F80DD12BE4}" type="doc">
      <dgm:prSet loTypeId="urn:microsoft.com/office/officeart/2005/8/layout/vProcess5" loCatId="process" qsTypeId="urn:microsoft.com/office/officeart/2005/8/quickstyle/simple2" qsCatId="simple" csTypeId="urn:microsoft.com/office/officeart/2005/8/colors/accent0_1" csCatId="mainScheme" phldr="1"/>
      <dgm:spPr/>
      <dgm:t>
        <a:bodyPr/>
        <a:lstStyle/>
        <a:p>
          <a:endParaRPr lang="en-US"/>
        </a:p>
      </dgm:t>
    </dgm:pt>
    <dgm:pt modelId="{BD37E5EA-8A4E-4252-B22F-442AA5BE2E48}">
      <dgm:prSet/>
      <dgm:spPr/>
      <dgm:t>
        <a:bodyPr/>
        <a:lstStyle/>
        <a:p>
          <a:r>
            <a:rPr lang="en-US" dirty="0">
              <a:solidFill>
                <a:schemeClr val="tx1">
                  <a:lumMod val="95000"/>
                </a:schemeClr>
              </a:solidFill>
            </a:rPr>
            <a:t>In general, CPT codes will be used for clinical services provided by licensed professionals providing services in their scope of practice.</a:t>
          </a:r>
          <a:endParaRPr lang="en-US" dirty="0"/>
        </a:p>
      </dgm:t>
    </dgm:pt>
    <dgm:pt modelId="{AEEDC00D-8CDA-4D23-8023-90DC3F9A4E0E}" type="parTrans" cxnId="{32FEDCA0-E0A4-4FFE-96E1-5B4828FED4E2}">
      <dgm:prSet/>
      <dgm:spPr/>
      <dgm:t>
        <a:bodyPr/>
        <a:lstStyle/>
        <a:p>
          <a:endParaRPr lang="en-US"/>
        </a:p>
      </dgm:t>
    </dgm:pt>
    <dgm:pt modelId="{26BC139B-16E8-4721-A937-5441D9006F5E}" type="sibTrans" cxnId="{32FEDCA0-E0A4-4FFE-96E1-5B4828FED4E2}">
      <dgm:prSet/>
      <dgm:spPr/>
      <dgm:t>
        <a:bodyPr/>
        <a:lstStyle/>
        <a:p>
          <a:endParaRPr lang="en-US"/>
        </a:p>
      </dgm:t>
    </dgm:pt>
    <dgm:pt modelId="{384D06F6-161A-40A9-B2AD-162A882597DB}">
      <dgm:prSet/>
      <dgm:spPr/>
      <dgm:t>
        <a:bodyPr/>
        <a:lstStyle/>
        <a:p>
          <a:r>
            <a:rPr lang="en-US" dirty="0">
              <a:solidFill>
                <a:schemeClr val="tx1">
                  <a:lumMod val="95000"/>
                </a:schemeClr>
              </a:solidFill>
            </a:rPr>
            <a:t>DHCS is planning to continue to use HCPCs for non-clinical services (e.g., rehabilitation) and services provided by non-licensed staff.</a:t>
          </a:r>
          <a:endParaRPr lang="en-US" dirty="0"/>
        </a:p>
      </dgm:t>
    </dgm:pt>
    <dgm:pt modelId="{F586A8CC-2ACC-4189-8642-2E189A625D17}" type="parTrans" cxnId="{2ABA171E-C887-4431-A6EE-8EA2B9A3B44A}">
      <dgm:prSet/>
      <dgm:spPr/>
      <dgm:t>
        <a:bodyPr/>
        <a:lstStyle/>
        <a:p>
          <a:endParaRPr lang="en-US"/>
        </a:p>
      </dgm:t>
    </dgm:pt>
    <dgm:pt modelId="{3909F318-13F1-4798-9357-4CC96CCA9DBC}" type="sibTrans" cxnId="{2ABA171E-C887-4431-A6EE-8EA2B9A3B44A}">
      <dgm:prSet/>
      <dgm:spPr/>
      <dgm:t>
        <a:bodyPr/>
        <a:lstStyle/>
        <a:p>
          <a:endParaRPr lang="en-US"/>
        </a:p>
      </dgm:t>
    </dgm:pt>
    <dgm:pt modelId="{8F7CDD6C-F471-4943-BDB2-0871528A4E04}" type="pres">
      <dgm:prSet presAssocID="{44F9D957-6E41-4768-B309-47F80DD12BE4}" presName="outerComposite" presStyleCnt="0">
        <dgm:presLayoutVars>
          <dgm:chMax val="5"/>
          <dgm:dir/>
          <dgm:resizeHandles val="exact"/>
        </dgm:presLayoutVars>
      </dgm:prSet>
      <dgm:spPr/>
    </dgm:pt>
    <dgm:pt modelId="{9DD2BEEA-AB13-46A4-8003-DC99BE5C6F38}" type="pres">
      <dgm:prSet presAssocID="{44F9D957-6E41-4768-B309-47F80DD12BE4}" presName="dummyMaxCanvas" presStyleCnt="0">
        <dgm:presLayoutVars/>
      </dgm:prSet>
      <dgm:spPr/>
    </dgm:pt>
    <dgm:pt modelId="{3020E08A-846A-4929-8F09-54C3EF89B44E}" type="pres">
      <dgm:prSet presAssocID="{44F9D957-6E41-4768-B309-47F80DD12BE4}" presName="TwoNodes_1" presStyleLbl="node1" presStyleIdx="0" presStyleCnt="2" custLinFactNeighborY="-3248">
        <dgm:presLayoutVars>
          <dgm:bulletEnabled val="1"/>
        </dgm:presLayoutVars>
      </dgm:prSet>
      <dgm:spPr/>
    </dgm:pt>
    <dgm:pt modelId="{FAA59190-967C-4E32-9E9A-21708923F74B}" type="pres">
      <dgm:prSet presAssocID="{44F9D957-6E41-4768-B309-47F80DD12BE4}" presName="TwoNodes_2" presStyleLbl="node1" presStyleIdx="1" presStyleCnt="2" custScaleY="98323">
        <dgm:presLayoutVars>
          <dgm:bulletEnabled val="1"/>
        </dgm:presLayoutVars>
      </dgm:prSet>
      <dgm:spPr/>
    </dgm:pt>
    <dgm:pt modelId="{3DF6E9EA-17FF-4F9D-8760-BE4051AA82A5}" type="pres">
      <dgm:prSet presAssocID="{44F9D957-6E41-4768-B309-47F80DD12BE4}" presName="TwoConn_1-2" presStyleLbl="fgAccFollowNode1" presStyleIdx="0" presStyleCnt="1">
        <dgm:presLayoutVars>
          <dgm:bulletEnabled val="1"/>
        </dgm:presLayoutVars>
      </dgm:prSet>
      <dgm:spPr/>
    </dgm:pt>
    <dgm:pt modelId="{DCB959F9-3377-4869-93C0-8C84F2335A1A}" type="pres">
      <dgm:prSet presAssocID="{44F9D957-6E41-4768-B309-47F80DD12BE4}" presName="TwoNodes_1_text" presStyleLbl="node1" presStyleIdx="1" presStyleCnt="2">
        <dgm:presLayoutVars>
          <dgm:bulletEnabled val="1"/>
        </dgm:presLayoutVars>
      </dgm:prSet>
      <dgm:spPr/>
    </dgm:pt>
    <dgm:pt modelId="{02F28160-C4CC-4CE2-9137-429018F4CFCD}" type="pres">
      <dgm:prSet presAssocID="{44F9D957-6E41-4768-B309-47F80DD12BE4}" presName="TwoNodes_2_text" presStyleLbl="node1" presStyleIdx="1" presStyleCnt="2">
        <dgm:presLayoutVars>
          <dgm:bulletEnabled val="1"/>
        </dgm:presLayoutVars>
      </dgm:prSet>
      <dgm:spPr/>
    </dgm:pt>
  </dgm:ptLst>
  <dgm:cxnLst>
    <dgm:cxn modelId="{8A57EA18-2FFA-45DD-8AE6-82476095CABA}" type="presOf" srcId="{BD37E5EA-8A4E-4252-B22F-442AA5BE2E48}" destId="{DCB959F9-3377-4869-93C0-8C84F2335A1A}" srcOrd="1" destOrd="0" presId="urn:microsoft.com/office/officeart/2005/8/layout/vProcess5"/>
    <dgm:cxn modelId="{2ABA171E-C887-4431-A6EE-8EA2B9A3B44A}" srcId="{44F9D957-6E41-4768-B309-47F80DD12BE4}" destId="{384D06F6-161A-40A9-B2AD-162A882597DB}" srcOrd="1" destOrd="0" parTransId="{F586A8CC-2ACC-4189-8642-2E189A625D17}" sibTransId="{3909F318-13F1-4798-9357-4CC96CCA9DBC}"/>
    <dgm:cxn modelId="{52EDB722-9273-47C5-8342-447B6E7E7A64}" type="presOf" srcId="{384D06F6-161A-40A9-B2AD-162A882597DB}" destId="{02F28160-C4CC-4CE2-9137-429018F4CFCD}" srcOrd="1" destOrd="0" presId="urn:microsoft.com/office/officeart/2005/8/layout/vProcess5"/>
    <dgm:cxn modelId="{3815352F-4B2C-4E2F-ACFA-855F3BD76883}" type="presOf" srcId="{26BC139B-16E8-4721-A937-5441D9006F5E}" destId="{3DF6E9EA-17FF-4F9D-8760-BE4051AA82A5}" srcOrd="0" destOrd="0" presId="urn:microsoft.com/office/officeart/2005/8/layout/vProcess5"/>
    <dgm:cxn modelId="{7AB5A35D-49E0-4FC5-9693-A21E038C6A84}" type="presOf" srcId="{BD37E5EA-8A4E-4252-B22F-442AA5BE2E48}" destId="{3020E08A-846A-4929-8F09-54C3EF89B44E}" srcOrd="0" destOrd="0" presId="urn:microsoft.com/office/officeart/2005/8/layout/vProcess5"/>
    <dgm:cxn modelId="{6603364F-F180-4A55-AF48-7D7D370D921C}" type="presOf" srcId="{44F9D957-6E41-4768-B309-47F80DD12BE4}" destId="{8F7CDD6C-F471-4943-BDB2-0871528A4E04}" srcOrd="0" destOrd="0" presId="urn:microsoft.com/office/officeart/2005/8/layout/vProcess5"/>
    <dgm:cxn modelId="{8370FE59-8096-4013-9628-0269BFA41175}" type="presOf" srcId="{384D06F6-161A-40A9-B2AD-162A882597DB}" destId="{FAA59190-967C-4E32-9E9A-21708923F74B}" srcOrd="0" destOrd="0" presId="urn:microsoft.com/office/officeart/2005/8/layout/vProcess5"/>
    <dgm:cxn modelId="{32FEDCA0-E0A4-4FFE-96E1-5B4828FED4E2}" srcId="{44F9D957-6E41-4768-B309-47F80DD12BE4}" destId="{BD37E5EA-8A4E-4252-B22F-442AA5BE2E48}" srcOrd="0" destOrd="0" parTransId="{AEEDC00D-8CDA-4D23-8023-90DC3F9A4E0E}" sibTransId="{26BC139B-16E8-4721-A937-5441D9006F5E}"/>
    <dgm:cxn modelId="{B178E3FE-1792-4D65-A6ED-FE5952FF89B3}" type="presParOf" srcId="{8F7CDD6C-F471-4943-BDB2-0871528A4E04}" destId="{9DD2BEEA-AB13-46A4-8003-DC99BE5C6F38}" srcOrd="0" destOrd="0" presId="urn:microsoft.com/office/officeart/2005/8/layout/vProcess5"/>
    <dgm:cxn modelId="{3EBD392E-3E37-4EC5-B271-61F704201FB5}" type="presParOf" srcId="{8F7CDD6C-F471-4943-BDB2-0871528A4E04}" destId="{3020E08A-846A-4929-8F09-54C3EF89B44E}" srcOrd="1" destOrd="0" presId="urn:microsoft.com/office/officeart/2005/8/layout/vProcess5"/>
    <dgm:cxn modelId="{EFA3FCCB-AB74-4603-B3FB-6FAD903471F5}" type="presParOf" srcId="{8F7CDD6C-F471-4943-BDB2-0871528A4E04}" destId="{FAA59190-967C-4E32-9E9A-21708923F74B}" srcOrd="2" destOrd="0" presId="urn:microsoft.com/office/officeart/2005/8/layout/vProcess5"/>
    <dgm:cxn modelId="{7A71D816-514B-4ABD-B619-0669CFC2D0C1}" type="presParOf" srcId="{8F7CDD6C-F471-4943-BDB2-0871528A4E04}" destId="{3DF6E9EA-17FF-4F9D-8760-BE4051AA82A5}" srcOrd="3" destOrd="0" presId="urn:microsoft.com/office/officeart/2005/8/layout/vProcess5"/>
    <dgm:cxn modelId="{BFEDB582-3500-43D1-B56D-BB1617D2F3E6}" type="presParOf" srcId="{8F7CDD6C-F471-4943-BDB2-0871528A4E04}" destId="{DCB959F9-3377-4869-93C0-8C84F2335A1A}" srcOrd="4" destOrd="0" presId="urn:microsoft.com/office/officeart/2005/8/layout/vProcess5"/>
    <dgm:cxn modelId="{B83BF892-8A1B-4578-96A5-A486ABFEFBB6}" type="presParOf" srcId="{8F7CDD6C-F471-4943-BDB2-0871528A4E04}" destId="{02F28160-C4CC-4CE2-9137-429018F4CFCD}"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ED8BAC1-AA29-4DA7-BA92-A386B150198D}"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F758D05F-7955-40AD-849A-CA6243CB6686}">
      <dgm:prSet custT="1"/>
      <dgm:spPr/>
      <dgm:t>
        <a:bodyPr/>
        <a:lstStyle/>
        <a:p>
          <a:r>
            <a:rPr lang="en-US" sz="1200" b="1" dirty="0">
              <a:solidFill>
                <a:schemeClr val="bg2"/>
              </a:solidFill>
              <a:latin typeface="+mj-lt"/>
            </a:rPr>
            <a:t>All codes will be billed in units. Most CPT codes that are listed in the Medi-Cal billing manual have a time or time range associated with them. </a:t>
          </a:r>
          <a:endParaRPr lang="en-US" sz="1200" dirty="0">
            <a:solidFill>
              <a:schemeClr val="bg2"/>
            </a:solidFill>
            <a:latin typeface="+mj-lt"/>
          </a:endParaRPr>
        </a:p>
      </dgm:t>
    </dgm:pt>
    <dgm:pt modelId="{DDF812C3-BF8D-4E8B-B7FE-508274D1B8C3}" type="parTrans" cxnId="{FC40A1AF-C0C4-4950-BF3B-D859F8A9FDEE}">
      <dgm:prSet/>
      <dgm:spPr/>
      <dgm:t>
        <a:bodyPr/>
        <a:lstStyle/>
        <a:p>
          <a:endParaRPr lang="en-US" sz="1200">
            <a:latin typeface="+mj-lt"/>
          </a:endParaRPr>
        </a:p>
      </dgm:t>
    </dgm:pt>
    <dgm:pt modelId="{622D2213-5C97-44D5-A99A-4E0C097DF243}" type="sibTrans" cxnId="{FC40A1AF-C0C4-4950-BF3B-D859F8A9FDEE}">
      <dgm:prSet/>
      <dgm:spPr/>
      <dgm:t>
        <a:bodyPr/>
        <a:lstStyle/>
        <a:p>
          <a:endParaRPr lang="en-US" sz="1200">
            <a:latin typeface="+mj-lt"/>
          </a:endParaRPr>
        </a:p>
      </dgm:t>
    </dgm:pt>
    <dgm:pt modelId="{72F390EE-EDEB-4982-879F-295F4B4237E0}">
      <dgm:prSet custT="1"/>
      <dgm:spPr/>
      <dgm:t>
        <a:bodyPr/>
        <a:lstStyle/>
        <a:p>
          <a:r>
            <a:rPr lang="en-US" sz="1200" b="1" dirty="0">
              <a:solidFill>
                <a:schemeClr val="tx1"/>
              </a:solidFill>
              <a:latin typeface="+mj-lt"/>
            </a:rPr>
            <a:t>When a code did not have a time or time range associated with it, DHCS assigned a time of 15 minutes to that code</a:t>
          </a:r>
          <a:r>
            <a:rPr lang="en-US" sz="1200" b="1" dirty="0">
              <a:latin typeface="+mj-lt"/>
            </a:rPr>
            <a:t>. </a:t>
          </a:r>
          <a:endParaRPr lang="en-US" sz="1200" dirty="0">
            <a:latin typeface="+mj-lt"/>
          </a:endParaRPr>
        </a:p>
      </dgm:t>
    </dgm:pt>
    <dgm:pt modelId="{D1E5FB0C-FCD9-4E1B-8158-3091EDB28856}" type="parTrans" cxnId="{F29911BF-503E-4201-A14D-EA74F2272369}">
      <dgm:prSet/>
      <dgm:spPr/>
      <dgm:t>
        <a:bodyPr/>
        <a:lstStyle/>
        <a:p>
          <a:endParaRPr lang="en-US" sz="1200">
            <a:latin typeface="+mj-lt"/>
          </a:endParaRPr>
        </a:p>
      </dgm:t>
    </dgm:pt>
    <dgm:pt modelId="{3C330F71-A25F-4B50-BAF6-5091277AF9E8}" type="sibTrans" cxnId="{F29911BF-503E-4201-A14D-EA74F2272369}">
      <dgm:prSet/>
      <dgm:spPr/>
      <dgm:t>
        <a:bodyPr/>
        <a:lstStyle/>
        <a:p>
          <a:endParaRPr lang="en-US" sz="1200">
            <a:latin typeface="+mj-lt"/>
          </a:endParaRPr>
        </a:p>
      </dgm:t>
    </dgm:pt>
    <dgm:pt modelId="{46F70E06-B386-4795-98E6-E7DBECFD8F76}">
      <dgm:prSet custT="1"/>
      <dgm:spPr/>
      <dgm:t>
        <a:bodyPr/>
        <a:lstStyle/>
        <a:p>
          <a:r>
            <a:rPr lang="en-US" sz="1200" b="1" dirty="0">
              <a:latin typeface="+mj-lt"/>
            </a:rPr>
            <a:t>For some codes, a unit of service is attained when a mid-point is passed. For example, CPT code 90839 (psychotherapy for crisis, first 60 minutes) can be claimed when 31 minutes of direct service have been provided. Thirty-one minutes is more than mid-way between zero and 60 minutes. </a:t>
          </a:r>
          <a:endParaRPr lang="en-US" sz="1200" dirty="0">
            <a:latin typeface="+mj-lt"/>
          </a:endParaRPr>
        </a:p>
      </dgm:t>
    </dgm:pt>
    <dgm:pt modelId="{FC5FFD16-5A0C-40D4-908D-DD503470547D}" type="parTrans" cxnId="{11D0FAC3-7829-4452-AC8F-629DD0D67617}">
      <dgm:prSet/>
      <dgm:spPr/>
      <dgm:t>
        <a:bodyPr/>
        <a:lstStyle/>
        <a:p>
          <a:endParaRPr lang="en-US" sz="1200">
            <a:latin typeface="+mj-lt"/>
          </a:endParaRPr>
        </a:p>
      </dgm:t>
    </dgm:pt>
    <dgm:pt modelId="{1D6C9020-0FE3-4F43-A765-27947E59F2E6}" type="sibTrans" cxnId="{11D0FAC3-7829-4452-AC8F-629DD0D67617}">
      <dgm:prSet/>
      <dgm:spPr/>
      <dgm:t>
        <a:bodyPr/>
        <a:lstStyle/>
        <a:p>
          <a:endParaRPr lang="en-US" sz="1200">
            <a:latin typeface="+mj-lt"/>
          </a:endParaRPr>
        </a:p>
      </dgm:t>
    </dgm:pt>
    <dgm:pt modelId="{FCE0778A-C9FC-4BB9-A352-2CD0B148C4EB}">
      <dgm:prSet custT="1"/>
      <dgm:spPr/>
      <dgm:t>
        <a:bodyPr/>
        <a:lstStyle/>
        <a:p>
          <a:r>
            <a:rPr lang="en-US" sz="1200" b="1" dirty="0">
              <a:latin typeface="+mj-lt"/>
            </a:rPr>
            <a:t>Codes have a maximum number of units that the procedure may be billed in a 24-hour period. </a:t>
          </a:r>
          <a:endParaRPr lang="en-US" sz="1200" dirty="0">
            <a:latin typeface="+mj-lt"/>
          </a:endParaRPr>
        </a:p>
      </dgm:t>
    </dgm:pt>
    <dgm:pt modelId="{7B6DB32D-1856-4848-864F-DDAD3B28952E}" type="parTrans" cxnId="{A6556925-18F0-4FF5-B571-228720373370}">
      <dgm:prSet/>
      <dgm:spPr/>
      <dgm:t>
        <a:bodyPr/>
        <a:lstStyle/>
        <a:p>
          <a:endParaRPr lang="en-US" sz="1200">
            <a:latin typeface="+mj-lt"/>
          </a:endParaRPr>
        </a:p>
      </dgm:t>
    </dgm:pt>
    <dgm:pt modelId="{D1925594-AC09-4AFC-9384-1814777C4861}" type="sibTrans" cxnId="{A6556925-18F0-4FF5-B571-228720373370}">
      <dgm:prSet/>
      <dgm:spPr/>
      <dgm:t>
        <a:bodyPr/>
        <a:lstStyle/>
        <a:p>
          <a:endParaRPr lang="en-US" sz="1200">
            <a:latin typeface="+mj-lt"/>
          </a:endParaRPr>
        </a:p>
      </dgm:t>
    </dgm:pt>
    <dgm:pt modelId="{063891C5-FB8F-4CF9-B990-2269B8234F34}">
      <dgm:prSet custT="1"/>
      <dgm:spPr/>
      <dgm:t>
        <a:bodyPr/>
        <a:lstStyle/>
        <a:p>
          <a:r>
            <a:rPr lang="en-US" sz="1200" dirty="0">
              <a:latin typeface="+mj-lt"/>
            </a:rPr>
            <a:t>Codes are billed in whole units only. For example, a provider is unable to bill for 1.5 units of service.</a:t>
          </a:r>
        </a:p>
      </dgm:t>
    </dgm:pt>
    <dgm:pt modelId="{31E2C8C5-2C2E-4C81-90F1-7E8744AA205E}" type="parTrans" cxnId="{5C6BA3B4-79F0-4649-90EB-7C287CA3317F}">
      <dgm:prSet/>
      <dgm:spPr/>
      <dgm:t>
        <a:bodyPr/>
        <a:lstStyle/>
        <a:p>
          <a:endParaRPr lang="en-US" sz="1200">
            <a:latin typeface="+mj-lt"/>
          </a:endParaRPr>
        </a:p>
      </dgm:t>
    </dgm:pt>
    <dgm:pt modelId="{8ECDE4BE-FAA1-498B-AB59-118A2083B9F1}" type="sibTrans" cxnId="{5C6BA3B4-79F0-4649-90EB-7C287CA3317F}">
      <dgm:prSet/>
      <dgm:spPr/>
      <dgm:t>
        <a:bodyPr/>
        <a:lstStyle/>
        <a:p>
          <a:endParaRPr lang="en-US" sz="1200">
            <a:latin typeface="+mj-lt"/>
          </a:endParaRPr>
        </a:p>
      </dgm:t>
    </dgm:pt>
    <dgm:pt modelId="{CEC3CE2A-23C7-497C-B7B0-ACC99B78BA28}">
      <dgm:prSet custT="1"/>
      <dgm:spPr/>
      <dgm:t>
        <a:bodyPr/>
        <a:lstStyle/>
        <a:p>
          <a:r>
            <a:rPr lang="en-US" sz="1200" dirty="0">
              <a:latin typeface="+mj-lt"/>
              <a:ea typeface="+mn-lt"/>
              <a:cs typeface="Calibri"/>
            </a:rPr>
            <a:t>Some codes cannot be billed together and others can only be billed together in extraordinary circumstances. In the billing manuals, codes that cannot be billed with the procedure listed in column Code are listed in the Lockout Codes column. </a:t>
          </a:r>
          <a:endParaRPr lang="en-US" sz="1200" dirty="0">
            <a:latin typeface="+mj-lt"/>
          </a:endParaRPr>
        </a:p>
      </dgm:t>
    </dgm:pt>
    <dgm:pt modelId="{49D18481-F2F6-4F8E-827E-0FDD06ABB7B3}" type="parTrans" cxnId="{3A131C45-C56E-4C4B-9AB3-4C19E9994BFA}">
      <dgm:prSet/>
      <dgm:spPr/>
      <dgm:t>
        <a:bodyPr/>
        <a:lstStyle/>
        <a:p>
          <a:endParaRPr lang="en-US" sz="1200">
            <a:latin typeface="+mj-lt"/>
          </a:endParaRPr>
        </a:p>
      </dgm:t>
    </dgm:pt>
    <dgm:pt modelId="{B202BB95-03FC-4DE5-9A7D-3405BF128D92}" type="sibTrans" cxnId="{3A131C45-C56E-4C4B-9AB3-4C19E9994BFA}">
      <dgm:prSet/>
      <dgm:spPr/>
      <dgm:t>
        <a:bodyPr/>
        <a:lstStyle/>
        <a:p>
          <a:endParaRPr lang="en-US" sz="1200">
            <a:latin typeface="+mj-lt"/>
          </a:endParaRPr>
        </a:p>
      </dgm:t>
    </dgm:pt>
    <dgm:pt modelId="{2A9CD026-911E-4789-BB9F-7C4C5A001BF1}" type="pres">
      <dgm:prSet presAssocID="{5ED8BAC1-AA29-4DA7-BA92-A386B150198D}" presName="diagram" presStyleCnt="0">
        <dgm:presLayoutVars>
          <dgm:dir/>
          <dgm:resizeHandles val="exact"/>
        </dgm:presLayoutVars>
      </dgm:prSet>
      <dgm:spPr/>
    </dgm:pt>
    <dgm:pt modelId="{8BE90162-A93A-45A2-828E-5D65B96D3621}" type="pres">
      <dgm:prSet presAssocID="{F758D05F-7955-40AD-849A-CA6243CB6686}" presName="node" presStyleLbl="node1" presStyleIdx="0" presStyleCnt="6">
        <dgm:presLayoutVars>
          <dgm:bulletEnabled val="1"/>
        </dgm:presLayoutVars>
      </dgm:prSet>
      <dgm:spPr/>
    </dgm:pt>
    <dgm:pt modelId="{7B9ABA3E-EF21-4818-97D5-07EE2CA04B83}" type="pres">
      <dgm:prSet presAssocID="{622D2213-5C97-44D5-A99A-4E0C097DF243}" presName="sibTrans" presStyleCnt="0"/>
      <dgm:spPr/>
    </dgm:pt>
    <dgm:pt modelId="{D6CFF816-401D-4160-B9AC-4E2D68B8AC4F}" type="pres">
      <dgm:prSet presAssocID="{72F390EE-EDEB-4982-879F-295F4B4237E0}" presName="node" presStyleLbl="node1" presStyleIdx="1" presStyleCnt="6">
        <dgm:presLayoutVars>
          <dgm:bulletEnabled val="1"/>
        </dgm:presLayoutVars>
      </dgm:prSet>
      <dgm:spPr/>
    </dgm:pt>
    <dgm:pt modelId="{F0C159D2-836D-4712-9B1A-24FAB36EEB61}" type="pres">
      <dgm:prSet presAssocID="{3C330F71-A25F-4B50-BAF6-5091277AF9E8}" presName="sibTrans" presStyleCnt="0"/>
      <dgm:spPr/>
    </dgm:pt>
    <dgm:pt modelId="{D6108E2F-6AAE-49D3-B9D4-612EB0442FB3}" type="pres">
      <dgm:prSet presAssocID="{063891C5-FB8F-4CF9-B990-2269B8234F34}" presName="node" presStyleLbl="node1" presStyleIdx="2" presStyleCnt="6">
        <dgm:presLayoutVars>
          <dgm:bulletEnabled val="1"/>
        </dgm:presLayoutVars>
      </dgm:prSet>
      <dgm:spPr/>
    </dgm:pt>
    <dgm:pt modelId="{5124FA46-40F2-46D5-9631-6CFCABD75F82}" type="pres">
      <dgm:prSet presAssocID="{8ECDE4BE-FAA1-498B-AB59-118A2083B9F1}" presName="sibTrans" presStyleCnt="0"/>
      <dgm:spPr/>
    </dgm:pt>
    <dgm:pt modelId="{7CBCAE2A-9C7A-4556-BBE7-566CBC10078D}" type="pres">
      <dgm:prSet presAssocID="{FCE0778A-C9FC-4BB9-A352-2CD0B148C4EB}" presName="node" presStyleLbl="node1" presStyleIdx="3" presStyleCnt="6">
        <dgm:presLayoutVars>
          <dgm:bulletEnabled val="1"/>
        </dgm:presLayoutVars>
      </dgm:prSet>
      <dgm:spPr/>
    </dgm:pt>
    <dgm:pt modelId="{DB2F3734-3957-465B-8B4A-C718994CA80A}" type="pres">
      <dgm:prSet presAssocID="{D1925594-AC09-4AFC-9384-1814777C4861}" presName="sibTrans" presStyleCnt="0"/>
      <dgm:spPr/>
    </dgm:pt>
    <dgm:pt modelId="{0BD017B2-F8B6-49EE-9530-D0BE9E522493}" type="pres">
      <dgm:prSet presAssocID="{CEC3CE2A-23C7-497C-B7B0-ACC99B78BA28}" presName="node" presStyleLbl="node1" presStyleIdx="4" presStyleCnt="6">
        <dgm:presLayoutVars>
          <dgm:bulletEnabled val="1"/>
        </dgm:presLayoutVars>
      </dgm:prSet>
      <dgm:spPr/>
    </dgm:pt>
    <dgm:pt modelId="{9EC672E6-3D60-4380-B834-2C427E31C762}" type="pres">
      <dgm:prSet presAssocID="{B202BB95-03FC-4DE5-9A7D-3405BF128D92}" presName="sibTrans" presStyleCnt="0"/>
      <dgm:spPr/>
    </dgm:pt>
    <dgm:pt modelId="{937E94A6-B595-412A-9D17-9C1C0D39B6E3}" type="pres">
      <dgm:prSet presAssocID="{46F70E06-B386-4795-98E6-E7DBECFD8F76}" presName="node" presStyleLbl="node1" presStyleIdx="5" presStyleCnt="6">
        <dgm:presLayoutVars>
          <dgm:bulletEnabled val="1"/>
        </dgm:presLayoutVars>
      </dgm:prSet>
      <dgm:spPr/>
    </dgm:pt>
  </dgm:ptLst>
  <dgm:cxnLst>
    <dgm:cxn modelId="{CCDC0D20-2B97-4FA5-9924-13B24938F8C9}" type="presOf" srcId="{46F70E06-B386-4795-98E6-E7DBECFD8F76}" destId="{937E94A6-B595-412A-9D17-9C1C0D39B6E3}" srcOrd="0" destOrd="0" presId="urn:microsoft.com/office/officeart/2005/8/layout/default"/>
    <dgm:cxn modelId="{A6556925-18F0-4FF5-B571-228720373370}" srcId="{5ED8BAC1-AA29-4DA7-BA92-A386B150198D}" destId="{FCE0778A-C9FC-4BB9-A352-2CD0B148C4EB}" srcOrd="3" destOrd="0" parTransId="{7B6DB32D-1856-4848-864F-DDAD3B28952E}" sibTransId="{D1925594-AC09-4AFC-9384-1814777C4861}"/>
    <dgm:cxn modelId="{20260164-0575-45B6-9B05-EE96F3A81512}" type="presOf" srcId="{063891C5-FB8F-4CF9-B990-2269B8234F34}" destId="{D6108E2F-6AAE-49D3-B9D4-612EB0442FB3}" srcOrd="0" destOrd="0" presId="urn:microsoft.com/office/officeart/2005/8/layout/default"/>
    <dgm:cxn modelId="{3A131C45-C56E-4C4B-9AB3-4C19E9994BFA}" srcId="{5ED8BAC1-AA29-4DA7-BA92-A386B150198D}" destId="{CEC3CE2A-23C7-497C-B7B0-ACC99B78BA28}" srcOrd="4" destOrd="0" parTransId="{49D18481-F2F6-4F8E-827E-0FDD06ABB7B3}" sibTransId="{B202BB95-03FC-4DE5-9A7D-3405BF128D92}"/>
    <dgm:cxn modelId="{3ED15D82-DA8E-4D11-B82B-C3736B254CCA}" type="presOf" srcId="{F758D05F-7955-40AD-849A-CA6243CB6686}" destId="{8BE90162-A93A-45A2-828E-5D65B96D3621}" srcOrd="0" destOrd="0" presId="urn:microsoft.com/office/officeart/2005/8/layout/default"/>
    <dgm:cxn modelId="{FC40A1AF-C0C4-4950-BF3B-D859F8A9FDEE}" srcId="{5ED8BAC1-AA29-4DA7-BA92-A386B150198D}" destId="{F758D05F-7955-40AD-849A-CA6243CB6686}" srcOrd="0" destOrd="0" parTransId="{DDF812C3-BF8D-4E8B-B7FE-508274D1B8C3}" sibTransId="{622D2213-5C97-44D5-A99A-4E0C097DF243}"/>
    <dgm:cxn modelId="{5C6BA3B4-79F0-4649-90EB-7C287CA3317F}" srcId="{5ED8BAC1-AA29-4DA7-BA92-A386B150198D}" destId="{063891C5-FB8F-4CF9-B990-2269B8234F34}" srcOrd="2" destOrd="0" parTransId="{31E2C8C5-2C2E-4C81-90F1-7E8744AA205E}" sibTransId="{8ECDE4BE-FAA1-498B-AB59-118A2083B9F1}"/>
    <dgm:cxn modelId="{65D2B2B9-2446-48E0-B9B4-A0463993B491}" type="presOf" srcId="{72F390EE-EDEB-4982-879F-295F4B4237E0}" destId="{D6CFF816-401D-4160-B9AC-4E2D68B8AC4F}" srcOrd="0" destOrd="0" presId="urn:microsoft.com/office/officeart/2005/8/layout/default"/>
    <dgm:cxn modelId="{F29911BF-503E-4201-A14D-EA74F2272369}" srcId="{5ED8BAC1-AA29-4DA7-BA92-A386B150198D}" destId="{72F390EE-EDEB-4982-879F-295F4B4237E0}" srcOrd="1" destOrd="0" parTransId="{D1E5FB0C-FCD9-4E1B-8158-3091EDB28856}" sibTransId="{3C330F71-A25F-4B50-BAF6-5091277AF9E8}"/>
    <dgm:cxn modelId="{C1F9D3C2-B8D0-49AC-9F16-991BBDD3A160}" type="presOf" srcId="{FCE0778A-C9FC-4BB9-A352-2CD0B148C4EB}" destId="{7CBCAE2A-9C7A-4556-BBE7-566CBC10078D}" srcOrd="0" destOrd="0" presId="urn:microsoft.com/office/officeart/2005/8/layout/default"/>
    <dgm:cxn modelId="{11D0FAC3-7829-4452-AC8F-629DD0D67617}" srcId="{5ED8BAC1-AA29-4DA7-BA92-A386B150198D}" destId="{46F70E06-B386-4795-98E6-E7DBECFD8F76}" srcOrd="5" destOrd="0" parTransId="{FC5FFD16-5A0C-40D4-908D-DD503470547D}" sibTransId="{1D6C9020-0FE3-4F43-A765-27947E59F2E6}"/>
    <dgm:cxn modelId="{ACDEC5D4-6C1E-4179-9A1F-A44E040AC326}" type="presOf" srcId="{5ED8BAC1-AA29-4DA7-BA92-A386B150198D}" destId="{2A9CD026-911E-4789-BB9F-7C4C5A001BF1}" srcOrd="0" destOrd="0" presId="urn:microsoft.com/office/officeart/2005/8/layout/default"/>
    <dgm:cxn modelId="{18356FDB-14FC-4169-821B-C9AA909C4AE6}" type="presOf" srcId="{CEC3CE2A-23C7-497C-B7B0-ACC99B78BA28}" destId="{0BD017B2-F8B6-49EE-9530-D0BE9E522493}" srcOrd="0" destOrd="0" presId="urn:microsoft.com/office/officeart/2005/8/layout/default"/>
    <dgm:cxn modelId="{1206C7F4-CEF9-4CD0-9AA8-B210A82DCF9A}" type="presParOf" srcId="{2A9CD026-911E-4789-BB9F-7C4C5A001BF1}" destId="{8BE90162-A93A-45A2-828E-5D65B96D3621}" srcOrd="0" destOrd="0" presId="urn:microsoft.com/office/officeart/2005/8/layout/default"/>
    <dgm:cxn modelId="{8C69B16C-86E1-47C5-84D7-426909E6F614}" type="presParOf" srcId="{2A9CD026-911E-4789-BB9F-7C4C5A001BF1}" destId="{7B9ABA3E-EF21-4818-97D5-07EE2CA04B83}" srcOrd="1" destOrd="0" presId="urn:microsoft.com/office/officeart/2005/8/layout/default"/>
    <dgm:cxn modelId="{FB4A5FC3-9F25-421B-BF40-EE22F1377B72}" type="presParOf" srcId="{2A9CD026-911E-4789-BB9F-7C4C5A001BF1}" destId="{D6CFF816-401D-4160-B9AC-4E2D68B8AC4F}" srcOrd="2" destOrd="0" presId="urn:microsoft.com/office/officeart/2005/8/layout/default"/>
    <dgm:cxn modelId="{A085165F-D797-4874-9E62-F6BF94CBB592}" type="presParOf" srcId="{2A9CD026-911E-4789-BB9F-7C4C5A001BF1}" destId="{F0C159D2-836D-4712-9B1A-24FAB36EEB61}" srcOrd="3" destOrd="0" presId="urn:microsoft.com/office/officeart/2005/8/layout/default"/>
    <dgm:cxn modelId="{913C2008-275D-4F3E-AF60-C73E1C866513}" type="presParOf" srcId="{2A9CD026-911E-4789-BB9F-7C4C5A001BF1}" destId="{D6108E2F-6AAE-49D3-B9D4-612EB0442FB3}" srcOrd="4" destOrd="0" presId="urn:microsoft.com/office/officeart/2005/8/layout/default"/>
    <dgm:cxn modelId="{50D477B7-8B42-4ADF-A9AA-05F642AFF4BB}" type="presParOf" srcId="{2A9CD026-911E-4789-BB9F-7C4C5A001BF1}" destId="{5124FA46-40F2-46D5-9631-6CFCABD75F82}" srcOrd="5" destOrd="0" presId="urn:microsoft.com/office/officeart/2005/8/layout/default"/>
    <dgm:cxn modelId="{7556991E-C5EE-4E53-BD81-E4F8E89B6C0A}" type="presParOf" srcId="{2A9CD026-911E-4789-BB9F-7C4C5A001BF1}" destId="{7CBCAE2A-9C7A-4556-BBE7-566CBC10078D}" srcOrd="6" destOrd="0" presId="urn:microsoft.com/office/officeart/2005/8/layout/default"/>
    <dgm:cxn modelId="{1A0A2E4F-F695-4479-B453-3AD54394050A}" type="presParOf" srcId="{2A9CD026-911E-4789-BB9F-7C4C5A001BF1}" destId="{DB2F3734-3957-465B-8B4A-C718994CA80A}" srcOrd="7" destOrd="0" presId="urn:microsoft.com/office/officeart/2005/8/layout/default"/>
    <dgm:cxn modelId="{5426D786-7DF2-4309-9BC9-234686D16174}" type="presParOf" srcId="{2A9CD026-911E-4789-BB9F-7C4C5A001BF1}" destId="{0BD017B2-F8B6-49EE-9530-D0BE9E522493}" srcOrd="8" destOrd="0" presId="urn:microsoft.com/office/officeart/2005/8/layout/default"/>
    <dgm:cxn modelId="{7B2E3E54-855A-4BF9-9729-A1E4A6484EE1}" type="presParOf" srcId="{2A9CD026-911E-4789-BB9F-7C4C5A001BF1}" destId="{9EC672E6-3D60-4380-B834-2C427E31C762}" srcOrd="9" destOrd="0" presId="urn:microsoft.com/office/officeart/2005/8/layout/default"/>
    <dgm:cxn modelId="{64BEEB97-183F-4B21-B6B4-2EFF3E8702DE}" type="presParOf" srcId="{2A9CD026-911E-4789-BB9F-7C4C5A001BF1}" destId="{937E94A6-B595-412A-9D17-9C1C0D39B6E3}"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72B28EE-71CC-46A3-AC98-3CFB021640E0}" type="doc">
      <dgm:prSet loTypeId="urn:microsoft.com/office/officeart/2005/8/layout/hList1" loCatId="list" qsTypeId="urn:microsoft.com/office/officeart/2005/8/quickstyle/simple2" qsCatId="simple" csTypeId="urn:microsoft.com/office/officeart/2005/8/colors/colorful3" csCatId="colorful" phldr="1"/>
      <dgm:spPr/>
      <dgm:t>
        <a:bodyPr/>
        <a:lstStyle/>
        <a:p>
          <a:endParaRPr lang="en-US"/>
        </a:p>
      </dgm:t>
    </dgm:pt>
    <dgm:pt modelId="{CBF9B2CF-7B1E-4A04-B95A-018347F250D9}">
      <dgm:prSet/>
      <dgm:spPr/>
      <dgm:t>
        <a:bodyPr/>
        <a:lstStyle/>
        <a:p>
          <a:r>
            <a:rPr lang="en-US" dirty="0"/>
            <a:t>Some CPT codes are determined by the minute range and the unit will always be one (1)</a:t>
          </a:r>
        </a:p>
      </dgm:t>
    </dgm:pt>
    <dgm:pt modelId="{13093BAC-3236-4F26-9A76-7F5CDAEF01E9}" type="parTrans" cxnId="{5BF7864E-BD42-4868-8D09-EEE04E70CFC5}">
      <dgm:prSet/>
      <dgm:spPr/>
      <dgm:t>
        <a:bodyPr/>
        <a:lstStyle/>
        <a:p>
          <a:endParaRPr lang="en-US"/>
        </a:p>
      </dgm:t>
    </dgm:pt>
    <dgm:pt modelId="{D2BA17F4-D1E8-4C6B-84D6-CF1D3A5277F4}" type="sibTrans" cxnId="{5BF7864E-BD42-4868-8D09-EEE04E70CFC5}">
      <dgm:prSet/>
      <dgm:spPr/>
      <dgm:t>
        <a:bodyPr/>
        <a:lstStyle/>
        <a:p>
          <a:endParaRPr lang="en-US"/>
        </a:p>
      </dgm:t>
    </dgm:pt>
    <dgm:pt modelId="{B37EAA98-93C6-4401-A685-BEB933D20394}">
      <dgm:prSet/>
      <dgm:spPr/>
      <dgm:t>
        <a:bodyPr/>
        <a:lstStyle/>
        <a:p>
          <a:r>
            <a:rPr lang="en-US" dirty="0"/>
            <a:t>i.e. to claim </a:t>
          </a:r>
          <a:r>
            <a:rPr lang="en-US" u="sng" dirty="0"/>
            <a:t>40 minutes</a:t>
          </a:r>
          <a:r>
            <a:rPr lang="en-US" dirty="0"/>
            <a:t> of in office Medication Support Service, you would claim </a:t>
          </a:r>
          <a:r>
            <a:rPr lang="en-US" u="sng" dirty="0"/>
            <a:t>one unit</a:t>
          </a:r>
          <a:r>
            <a:rPr lang="en-US" dirty="0"/>
            <a:t> of 99203, which covers 30-44 minutes of MSS</a:t>
          </a:r>
        </a:p>
      </dgm:t>
    </dgm:pt>
    <dgm:pt modelId="{9617C450-E1C6-4D9A-8A33-7D4DB60F66E1}" type="parTrans" cxnId="{C4659658-4BF1-48A3-80A3-EB66AAF56679}">
      <dgm:prSet/>
      <dgm:spPr/>
      <dgm:t>
        <a:bodyPr/>
        <a:lstStyle/>
        <a:p>
          <a:endParaRPr lang="en-US"/>
        </a:p>
      </dgm:t>
    </dgm:pt>
    <dgm:pt modelId="{35D448C0-0414-45EC-B5F6-43E1BC7C458D}" type="sibTrans" cxnId="{C4659658-4BF1-48A3-80A3-EB66AAF56679}">
      <dgm:prSet/>
      <dgm:spPr/>
      <dgm:t>
        <a:bodyPr/>
        <a:lstStyle/>
        <a:p>
          <a:endParaRPr lang="en-US"/>
        </a:p>
      </dgm:t>
    </dgm:pt>
    <dgm:pt modelId="{4BAC1438-68D3-4EC7-B600-68454D308C41}">
      <dgm:prSet/>
      <dgm:spPr/>
      <dgm:t>
        <a:bodyPr/>
        <a:lstStyle/>
        <a:p>
          <a:r>
            <a:rPr lang="en-US" dirty="0"/>
            <a:t>Some codes (mostly HCPCS) are claimed based on 15 minute increments</a:t>
          </a:r>
        </a:p>
      </dgm:t>
    </dgm:pt>
    <dgm:pt modelId="{AE00D6CA-2289-44B4-9EAA-6A92F1D588FF}" type="parTrans" cxnId="{CB8C4D63-9E87-496F-9ED4-7BD30594A212}">
      <dgm:prSet/>
      <dgm:spPr/>
      <dgm:t>
        <a:bodyPr/>
        <a:lstStyle/>
        <a:p>
          <a:endParaRPr lang="en-US"/>
        </a:p>
      </dgm:t>
    </dgm:pt>
    <dgm:pt modelId="{2B73230B-94BA-4E56-ACE0-B763F44544F1}" type="sibTrans" cxnId="{CB8C4D63-9E87-496F-9ED4-7BD30594A212}">
      <dgm:prSet/>
      <dgm:spPr/>
      <dgm:t>
        <a:bodyPr/>
        <a:lstStyle/>
        <a:p>
          <a:endParaRPr lang="en-US"/>
        </a:p>
      </dgm:t>
    </dgm:pt>
    <dgm:pt modelId="{FDC97DFD-5376-429F-A89A-7D27DF6D2063}">
      <dgm:prSet/>
      <dgm:spPr/>
      <dgm:t>
        <a:bodyPr/>
        <a:lstStyle/>
        <a:p>
          <a:r>
            <a:rPr lang="en-US" dirty="0"/>
            <a:t>i.e. Targeted Case Management for </a:t>
          </a:r>
          <a:r>
            <a:rPr lang="en-US" u="sng" dirty="0"/>
            <a:t>45 minutes</a:t>
          </a:r>
          <a:r>
            <a:rPr lang="en-US" dirty="0"/>
            <a:t> can be claimed with </a:t>
          </a:r>
          <a:r>
            <a:rPr lang="en-US" u="sng" dirty="0"/>
            <a:t>three units</a:t>
          </a:r>
          <a:r>
            <a:rPr lang="en-US" dirty="0"/>
            <a:t> of T1017 (1 Unit=each 15 minutes)</a:t>
          </a:r>
        </a:p>
      </dgm:t>
    </dgm:pt>
    <dgm:pt modelId="{6AED8666-0FBC-4AFD-BD0E-C574D46DF79B}" type="parTrans" cxnId="{2F4B31DA-7E28-4B4E-892E-B8B79652B7A5}">
      <dgm:prSet/>
      <dgm:spPr/>
      <dgm:t>
        <a:bodyPr/>
        <a:lstStyle/>
        <a:p>
          <a:endParaRPr lang="en-US"/>
        </a:p>
      </dgm:t>
    </dgm:pt>
    <dgm:pt modelId="{149D6130-6BA3-4368-B5DE-B814D989BE65}" type="sibTrans" cxnId="{2F4B31DA-7E28-4B4E-892E-B8B79652B7A5}">
      <dgm:prSet/>
      <dgm:spPr/>
      <dgm:t>
        <a:bodyPr/>
        <a:lstStyle/>
        <a:p>
          <a:endParaRPr lang="en-US"/>
        </a:p>
      </dgm:t>
    </dgm:pt>
    <dgm:pt modelId="{FCF64464-6760-4647-9EAC-56E3F78DC35D}" type="pres">
      <dgm:prSet presAssocID="{572B28EE-71CC-46A3-AC98-3CFB021640E0}" presName="Name0" presStyleCnt="0">
        <dgm:presLayoutVars>
          <dgm:dir/>
          <dgm:animLvl val="lvl"/>
          <dgm:resizeHandles val="exact"/>
        </dgm:presLayoutVars>
      </dgm:prSet>
      <dgm:spPr/>
    </dgm:pt>
    <dgm:pt modelId="{C04BCBF7-A414-4C81-8018-E33E58F39D63}" type="pres">
      <dgm:prSet presAssocID="{CBF9B2CF-7B1E-4A04-B95A-018347F250D9}" presName="composite" presStyleCnt="0"/>
      <dgm:spPr/>
    </dgm:pt>
    <dgm:pt modelId="{2D4A316B-9C50-4E0E-9D58-64F5DB22D72F}" type="pres">
      <dgm:prSet presAssocID="{CBF9B2CF-7B1E-4A04-B95A-018347F250D9}" presName="parTx" presStyleLbl="alignNode1" presStyleIdx="0" presStyleCnt="2">
        <dgm:presLayoutVars>
          <dgm:chMax val="0"/>
          <dgm:chPref val="0"/>
          <dgm:bulletEnabled val="1"/>
        </dgm:presLayoutVars>
      </dgm:prSet>
      <dgm:spPr/>
    </dgm:pt>
    <dgm:pt modelId="{FFAF028A-C0D1-4997-BE5F-7EAEC2EA55FD}" type="pres">
      <dgm:prSet presAssocID="{CBF9B2CF-7B1E-4A04-B95A-018347F250D9}" presName="desTx" presStyleLbl="alignAccFollowNode1" presStyleIdx="0" presStyleCnt="2">
        <dgm:presLayoutVars>
          <dgm:bulletEnabled val="1"/>
        </dgm:presLayoutVars>
      </dgm:prSet>
      <dgm:spPr/>
    </dgm:pt>
    <dgm:pt modelId="{5504E3EF-6083-4B85-938B-D218C698789B}" type="pres">
      <dgm:prSet presAssocID="{D2BA17F4-D1E8-4C6B-84D6-CF1D3A5277F4}" presName="space" presStyleCnt="0"/>
      <dgm:spPr/>
    </dgm:pt>
    <dgm:pt modelId="{11FD2000-CDF2-4E43-B663-4122103ACDC5}" type="pres">
      <dgm:prSet presAssocID="{4BAC1438-68D3-4EC7-B600-68454D308C41}" presName="composite" presStyleCnt="0"/>
      <dgm:spPr/>
    </dgm:pt>
    <dgm:pt modelId="{2B7F71C1-B806-45C0-AE70-EA64DD1EF8B1}" type="pres">
      <dgm:prSet presAssocID="{4BAC1438-68D3-4EC7-B600-68454D308C41}" presName="parTx" presStyleLbl="alignNode1" presStyleIdx="1" presStyleCnt="2">
        <dgm:presLayoutVars>
          <dgm:chMax val="0"/>
          <dgm:chPref val="0"/>
          <dgm:bulletEnabled val="1"/>
        </dgm:presLayoutVars>
      </dgm:prSet>
      <dgm:spPr/>
    </dgm:pt>
    <dgm:pt modelId="{ABBD4D5A-BBE8-44A8-90B5-D37239011775}" type="pres">
      <dgm:prSet presAssocID="{4BAC1438-68D3-4EC7-B600-68454D308C41}" presName="desTx" presStyleLbl="alignAccFollowNode1" presStyleIdx="1" presStyleCnt="2">
        <dgm:presLayoutVars>
          <dgm:bulletEnabled val="1"/>
        </dgm:presLayoutVars>
      </dgm:prSet>
      <dgm:spPr/>
    </dgm:pt>
  </dgm:ptLst>
  <dgm:cxnLst>
    <dgm:cxn modelId="{CB8C4D63-9E87-496F-9ED4-7BD30594A212}" srcId="{572B28EE-71CC-46A3-AC98-3CFB021640E0}" destId="{4BAC1438-68D3-4EC7-B600-68454D308C41}" srcOrd="1" destOrd="0" parTransId="{AE00D6CA-2289-44B4-9EAA-6A92F1D588FF}" sibTransId="{2B73230B-94BA-4E56-ACE0-B763F44544F1}"/>
    <dgm:cxn modelId="{5BF7864E-BD42-4868-8D09-EEE04E70CFC5}" srcId="{572B28EE-71CC-46A3-AC98-3CFB021640E0}" destId="{CBF9B2CF-7B1E-4A04-B95A-018347F250D9}" srcOrd="0" destOrd="0" parTransId="{13093BAC-3236-4F26-9A76-7F5CDAEF01E9}" sibTransId="{D2BA17F4-D1E8-4C6B-84D6-CF1D3A5277F4}"/>
    <dgm:cxn modelId="{F427FD55-48D3-4E65-AB95-E1899156D32A}" type="presOf" srcId="{CBF9B2CF-7B1E-4A04-B95A-018347F250D9}" destId="{2D4A316B-9C50-4E0E-9D58-64F5DB22D72F}" srcOrd="0" destOrd="0" presId="urn:microsoft.com/office/officeart/2005/8/layout/hList1"/>
    <dgm:cxn modelId="{C4659658-4BF1-48A3-80A3-EB66AAF56679}" srcId="{CBF9B2CF-7B1E-4A04-B95A-018347F250D9}" destId="{B37EAA98-93C6-4401-A685-BEB933D20394}" srcOrd="0" destOrd="0" parTransId="{9617C450-E1C6-4D9A-8A33-7D4DB60F66E1}" sibTransId="{35D448C0-0414-45EC-B5F6-43E1BC7C458D}"/>
    <dgm:cxn modelId="{19400D8B-469E-41A4-9446-012809E1BE13}" type="presOf" srcId="{4BAC1438-68D3-4EC7-B600-68454D308C41}" destId="{2B7F71C1-B806-45C0-AE70-EA64DD1EF8B1}" srcOrd="0" destOrd="0" presId="urn:microsoft.com/office/officeart/2005/8/layout/hList1"/>
    <dgm:cxn modelId="{2F4B31DA-7E28-4B4E-892E-B8B79652B7A5}" srcId="{4BAC1438-68D3-4EC7-B600-68454D308C41}" destId="{FDC97DFD-5376-429F-A89A-7D27DF6D2063}" srcOrd="0" destOrd="0" parTransId="{6AED8666-0FBC-4AFD-BD0E-C574D46DF79B}" sibTransId="{149D6130-6BA3-4368-B5DE-B814D989BE65}"/>
    <dgm:cxn modelId="{1197B4DC-6F36-49C3-8EBD-A1F212B84105}" type="presOf" srcId="{B37EAA98-93C6-4401-A685-BEB933D20394}" destId="{FFAF028A-C0D1-4997-BE5F-7EAEC2EA55FD}" srcOrd="0" destOrd="0" presId="urn:microsoft.com/office/officeart/2005/8/layout/hList1"/>
    <dgm:cxn modelId="{F02EE5E9-4C1B-47DD-9A32-E138C2750629}" type="presOf" srcId="{FDC97DFD-5376-429F-A89A-7D27DF6D2063}" destId="{ABBD4D5A-BBE8-44A8-90B5-D37239011775}" srcOrd="0" destOrd="0" presId="urn:microsoft.com/office/officeart/2005/8/layout/hList1"/>
    <dgm:cxn modelId="{999006EE-C9A8-448C-8E60-F38E6F0CE90B}" type="presOf" srcId="{572B28EE-71CC-46A3-AC98-3CFB021640E0}" destId="{FCF64464-6760-4647-9EAC-56E3F78DC35D}" srcOrd="0" destOrd="0" presId="urn:microsoft.com/office/officeart/2005/8/layout/hList1"/>
    <dgm:cxn modelId="{FF528CC4-78DE-445B-B355-72AB78D7303B}" type="presParOf" srcId="{FCF64464-6760-4647-9EAC-56E3F78DC35D}" destId="{C04BCBF7-A414-4C81-8018-E33E58F39D63}" srcOrd="0" destOrd="0" presId="urn:microsoft.com/office/officeart/2005/8/layout/hList1"/>
    <dgm:cxn modelId="{B26A1928-3E43-4BF4-B1DB-283C24ABB855}" type="presParOf" srcId="{C04BCBF7-A414-4C81-8018-E33E58F39D63}" destId="{2D4A316B-9C50-4E0E-9D58-64F5DB22D72F}" srcOrd="0" destOrd="0" presId="urn:microsoft.com/office/officeart/2005/8/layout/hList1"/>
    <dgm:cxn modelId="{C828E549-4BA6-44FB-AF3C-5C83189468C6}" type="presParOf" srcId="{C04BCBF7-A414-4C81-8018-E33E58F39D63}" destId="{FFAF028A-C0D1-4997-BE5F-7EAEC2EA55FD}" srcOrd="1" destOrd="0" presId="urn:microsoft.com/office/officeart/2005/8/layout/hList1"/>
    <dgm:cxn modelId="{1FBA4411-4E31-4283-953A-8B55789A462E}" type="presParOf" srcId="{FCF64464-6760-4647-9EAC-56E3F78DC35D}" destId="{5504E3EF-6083-4B85-938B-D218C698789B}" srcOrd="1" destOrd="0" presId="urn:microsoft.com/office/officeart/2005/8/layout/hList1"/>
    <dgm:cxn modelId="{4321AE11-E260-4D0E-8923-C997D6679465}" type="presParOf" srcId="{FCF64464-6760-4647-9EAC-56E3F78DC35D}" destId="{11FD2000-CDF2-4E43-B663-4122103ACDC5}" srcOrd="2" destOrd="0" presId="urn:microsoft.com/office/officeart/2005/8/layout/hList1"/>
    <dgm:cxn modelId="{9E60ED34-BFF7-425C-A738-8A5705B60E48}" type="presParOf" srcId="{11FD2000-CDF2-4E43-B663-4122103ACDC5}" destId="{2B7F71C1-B806-45C0-AE70-EA64DD1EF8B1}" srcOrd="0" destOrd="0" presId="urn:microsoft.com/office/officeart/2005/8/layout/hList1"/>
    <dgm:cxn modelId="{F281C0F2-936F-4938-AEEC-1F59BBA2272B}" type="presParOf" srcId="{11FD2000-CDF2-4E43-B663-4122103ACDC5}" destId="{ABBD4D5A-BBE8-44A8-90B5-D3723901177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A76949C-7B7F-4117-B18B-5C1FA1AC2F9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BC0DF7E-2F61-460D-BCF8-630619FEBA69}">
      <dgm:prSet custT="1"/>
      <dgm:spPr/>
      <dgm:t>
        <a:bodyPr/>
        <a:lstStyle/>
        <a:p>
          <a:r>
            <a:rPr lang="en-US" sz="1800" dirty="0">
              <a:solidFill>
                <a:schemeClr val="bg2"/>
              </a:solidFill>
            </a:rPr>
            <a:t>For a care codes (e.g. therapy or evaluation and management), direct care means face-to-face time spent with the person served for the purpose of providing healthcare.</a:t>
          </a:r>
        </a:p>
      </dgm:t>
    </dgm:pt>
    <dgm:pt modelId="{5085F896-4C9E-46DA-94A5-538C8324747F}" type="parTrans" cxnId="{A814FBB4-CD8E-4BE9-8AA8-BFFC9DEFC34A}">
      <dgm:prSet/>
      <dgm:spPr/>
      <dgm:t>
        <a:bodyPr/>
        <a:lstStyle/>
        <a:p>
          <a:endParaRPr lang="en-US"/>
        </a:p>
      </dgm:t>
    </dgm:pt>
    <dgm:pt modelId="{D699EEE8-93EA-4B57-A44F-588756C8F5A6}" type="sibTrans" cxnId="{A814FBB4-CD8E-4BE9-8AA8-BFFC9DEFC34A}">
      <dgm:prSet/>
      <dgm:spPr/>
      <dgm:t>
        <a:bodyPr/>
        <a:lstStyle/>
        <a:p>
          <a:endParaRPr lang="en-US"/>
        </a:p>
      </dgm:t>
    </dgm:pt>
    <dgm:pt modelId="{7C6F39C7-274E-425D-8B62-D1A3781B2B75}">
      <dgm:prSet custT="1"/>
      <dgm:spPr/>
      <dgm:t>
        <a:bodyPr/>
        <a:lstStyle/>
        <a:p>
          <a:r>
            <a:rPr lang="en-US" sz="1800" dirty="0"/>
            <a:t>For a consultation code, direct care means time spent with the consultant/members of the person </a:t>
          </a:r>
          <a:r>
            <a:rPr lang="en-US" sz="1800" dirty="0" err="1"/>
            <a:t>served’s</a:t>
          </a:r>
          <a:r>
            <a:rPr lang="en-US" sz="1800" dirty="0"/>
            <a:t> care team.</a:t>
          </a:r>
        </a:p>
      </dgm:t>
    </dgm:pt>
    <dgm:pt modelId="{A444A455-2167-44F7-B019-38D771E3F84E}" type="parTrans" cxnId="{6AD2F06E-8BD2-481A-A374-AA1ECDF9EDE9}">
      <dgm:prSet/>
      <dgm:spPr/>
      <dgm:t>
        <a:bodyPr/>
        <a:lstStyle/>
        <a:p>
          <a:endParaRPr lang="en-US"/>
        </a:p>
      </dgm:t>
    </dgm:pt>
    <dgm:pt modelId="{AE0C6F1C-566E-4484-A564-8B45F4BD3191}" type="sibTrans" cxnId="{6AD2F06E-8BD2-481A-A374-AA1ECDF9EDE9}">
      <dgm:prSet/>
      <dgm:spPr/>
      <dgm:t>
        <a:bodyPr/>
        <a:lstStyle/>
        <a:p>
          <a:endParaRPr lang="en-US"/>
        </a:p>
      </dgm:t>
    </dgm:pt>
    <dgm:pt modelId="{B5D3246E-CC50-4ABE-B302-E12311EDD7FB}">
      <dgm:prSet custT="1"/>
      <dgm:spPr/>
      <dgm:t>
        <a:bodyPr/>
        <a:lstStyle/>
        <a:p>
          <a:r>
            <a:rPr lang="en-US" sz="1800" dirty="0"/>
            <a:t>Direct care does not include travel time, administrative activities, chart review, documentation, utilization review, quality assurance activities, or other activities a practitioner engages in before or after a person </a:t>
          </a:r>
          <a:r>
            <a:rPr lang="en-US" sz="1800" dirty="0" err="1"/>
            <a:t>served’s</a:t>
          </a:r>
          <a:r>
            <a:rPr lang="en-US" sz="1800" dirty="0"/>
            <a:t> visit. </a:t>
          </a:r>
        </a:p>
        <a:p>
          <a:r>
            <a:rPr lang="en-US" sz="1800" dirty="0">
              <a:highlight>
                <a:srgbClr val="800080"/>
              </a:highlight>
            </a:rPr>
            <a:t>Important Note</a:t>
          </a:r>
          <a:r>
            <a:rPr lang="en-US" sz="1800" dirty="0"/>
            <a:t>: the rates given providers were calculated to include these activities, though they now are not explicitly claimed.</a:t>
          </a:r>
        </a:p>
      </dgm:t>
    </dgm:pt>
    <dgm:pt modelId="{8F7153B2-66D6-4FE8-852D-C800AD0405E6}" type="parTrans" cxnId="{B14D990D-12E6-4BBC-AE88-63DE37723F6E}">
      <dgm:prSet/>
      <dgm:spPr/>
      <dgm:t>
        <a:bodyPr/>
        <a:lstStyle/>
        <a:p>
          <a:endParaRPr lang="en-US"/>
        </a:p>
      </dgm:t>
    </dgm:pt>
    <dgm:pt modelId="{41EB5A3D-9071-4AFE-B1AB-88DA2B1A2B41}" type="sibTrans" cxnId="{B14D990D-12E6-4BBC-AE88-63DE37723F6E}">
      <dgm:prSet/>
      <dgm:spPr/>
      <dgm:t>
        <a:bodyPr/>
        <a:lstStyle/>
        <a:p>
          <a:endParaRPr lang="en-US"/>
        </a:p>
      </dgm:t>
    </dgm:pt>
    <dgm:pt modelId="{7FC0C454-7D60-4733-B474-7E5B7FA75B5F}" type="pres">
      <dgm:prSet presAssocID="{2A76949C-7B7F-4117-B18B-5C1FA1AC2F96}" presName="linear" presStyleCnt="0">
        <dgm:presLayoutVars>
          <dgm:animLvl val="lvl"/>
          <dgm:resizeHandles val="exact"/>
        </dgm:presLayoutVars>
      </dgm:prSet>
      <dgm:spPr/>
    </dgm:pt>
    <dgm:pt modelId="{423B6306-9AD8-4B8B-A2B1-D73459BB0368}" type="pres">
      <dgm:prSet presAssocID="{BBC0DF7E-2F61-460D-BCF8-630619FEBA69}" presName="parentText" presStyleLbl="node1" presStyleIdx="0" presStyleCnt="3" custLinFactNeighborX="-782" custLinFactNeighborY="-3949">
        <dgm:presLayoutVars>
          <dgm:chMax val="0"/>
          <dgm:bulletEnabled val="1"/>
        </dgm:presLayoutVars>
      </dgm:prSet>
      <dgm:spPr/>
    </dgm:pt>
    <dgm:pt modelId="{FAC3F493-B776-4941-A114-AF14C19BDBCE}" type="pres">
      <dgm:prSet presAssocID="{D699EEE8-93EA-4B57-A44F-588756C8F5A6}" presName="spacer" presStyleCnt="0"/>
      <dgm:spPr/>
    </dgm:pt>
    <dgm:pt modelId="{8946681F-9F22-4C8A-936B-459A2110B4F4}" type="pres">
      <dgm:prSet presAssocID="{7C6F39C7-274E-425D-8B62-D1A3781B2B75}" presName="parentText" presStyleLbl="node1" presStyleIdx="1" presStyleCnt="3" custScaleY="76008">
        <dgm:presLayoutVars>
          <dgm:chMax val="0"/>
          <dgm:bulletEnabled val="1"/>
        </dgm:presLayoutVars>
      </dgm:prSet>
      <dgm:spPr/>
    </dgm:pt>
    <dgm:pt modelId="{A68B07C9-1FE0-486B-BA4B-929E4B8FD4F5}" type="pres">
      <dgm:prSet presAssocID="{AE0C6F1C-566E-4484-A564-8B45F4BD3191}" presName="spacer" presStyleCnt="0"/>
      <dgm:spPr/>
    </dgm:pt>
    <dgm:pt modelId="{193C1539-ECFD-4CCC-AB9C-08F2FF723506}" type="pres">
      <dgm:prSet presAssocID="{B5D3246E-CC50-4ABE-B302-E12311EDD7FB}" presName="parentText" presStyleLbl="node1" presStyleIdx="2" presStyleCnt="3" custScaleY="119580">
        <dgm:presLayoutVars>
          <dgm:chMax val="0"/>
          <dgm:bulletEnabled val="1"/>
        </dgm:presLayoutVars>
      </dgm:prSet>
      <dgm:spPr/>
    </dgm:pt>
  </dgm:ptLst>
  <dgm:cxnLst>
    <dgm:cxn modelId="{C2B9350B-F387-4EC4-95C4-7CD0693C3A2F}" type="presOf" srcId="{7C6F39C7-274E-425D-8B62-D1A3781B2B75}" destId="{8946681F-9F22-4C8A-936B-459A2110B4F4}" srcOrd="0" destOrd="0" presId="urn:microsoft.com/office/officeart/2005/8/layout/vList2"/>
    <dgm:cxn modelId="{B14D990D-12E6-4BBC-AE88-63DE37723F6E}" srcId="{2A76949C-7B7F-4117-B18B-5C1FA1AC2F96}" destId="{B5D3246E-CC50-4ABE-B302-E12311EDD7FB}" srcOrd="2" destOrd="0" parTransId="{8F7153B2-66D6-4FE8-852D-C800AD0405E6}" sibTransId="{41EB5A3D-9071-4AFE-B1AB-88DA2B1A2B41}"/>
    <dgm:cxn modelId="{D23AB927-B6D2-405C-8A0E-B33B6FAEC83B}" type="presOf" srcId="{2A76949C-7B7F-4117-B18B-5C1FA1AC2F96}" destId="{7FC0C454-7D60-4733-B474-7E5B7FA75B5F}" srcOrd="0" destOrd="0" presId="urn:microsoft.com/office/officeart/2005/8/layout/vList2"/>
    <dgm:cxn modelId="{391C2566-7FC1-4262-AFE9-2EC54698682E}" type="presOf" srcId="{BBC0DF7E-2F61-460D-BCF8-630619FEBA69}" destId="{423B6306-9AD8-4B8B-A2B1-D73459BB0368}" srcOrd="0" destOrd="0" presId="urn:microsoft.com/office/officeart/2005/8/layout/vList2"/>
    <dgm:cxn modelId="{6AD2F06E-8BD2-481A-A374-AA1ECDF9EDE9}" srcId="{2A76949C-7B7F-4117-B18B-5C1FA1AC2F96}" destId="{7C6F39C7-274E-425D-8B62-D1A3781B2B75}" srcOrd="1" destOrd="0" parTransId="{A444A455-2167-44F7-B019-38D771E3F84E}" sibTransId="{AE0C6F1C-566E-4484-A564-8B45F4BD3191}"/>
    <dgm:cxn modelId="{A814FBB4-CD8E-4BE9-8AA8-BFFC9DEFC34A}" srcId="{2A76949C-7B7F-4117-B18B-5C1FA1AC2F96}" destId="{BBC0DF7E-2F61-460D-BCF8-630619FEBA69}" srcOrd="0" destOrd="0" parTransId="{5085F896-4C9E-46DA-94A5-538C8324747F}" sibTransId="{D699EEE8-93EA-4B57-A44F-588756C8F5A6}"/>
    <dgm:cxn modelId="{06DA6CF0-66B6-4147-8D8B-79616E129231}" type="presOf" srcId="{B5D3246E-CC50-4ABE-B302-E12311EDD7FB}" destId="{193C1539-ECFD-4CCC-AB9C-08F2FF723506}" srcOrd="0" destOrd="0" presId="urn:microsoft.com/office/officeart/2005/8/layout/vList2"/>
    <dgm:cxn modelId="{1E52800D-A989-4F4C-BA28-93FD40BF2BB9}" type="presParOf" srcId="{7FC0C454-7D60-4733-B474-7E5B7FA75B5F}" destId="{423B6306-9AD8-4B8B-A2B1-D73459BB0368}" srcOrd="0" destOrd="0" presId="urn:microsoft.com/office/officeart/2005/8/layout/vList2"/>
    <dgm:cxn modelId="{D68AC880-FF16-4F3D-821B-8BC03A6C6B4F}" type="presParOf" srcId="{7FC0C454-7D60-4733-B474-7E5B7FA75B5F}" destId="{FAC3F493-B776-4941-A114-AF14C19BDBCE}" srcOrd="1" destOrd="0" presId="urn:microsoft.com/office/officeart/2005/8/layout/vList2"/>
    <dgm:cxn modelId="{6795DBC0-FD6A-44F2-AA3E-662A6E4D9A4B}" type="presParOf" srcId="{7FC0C454-7D60-4733-B474-7E5B7FA75B5F}" destId="{8946681F-9F22-4C8A-936B-459A2110B4F4}" srcOrd="2" destOrd="0" presId="urn:microsoft.com/office/officeart/2005/8/layout/vList2"/>
    <dgm:cxn modelId="{7BE37E07-27BD-4560-80D7-82FE53147427}" type="presParOf" srcId="{7FC0C454-7D60-4733-B474-7E5B7FA75B5F}" destId="{A68B07C9-1FE0-486B-BA4B-929E4B8FD4F5}" srcOrd="3" destOrd="0" presId="urn:microsoft.com/office/officeart/2005/8/layout/vList2"/>
    <dgm:cxn modelId="{1D015141-E11C-4E17-81AF-D31D8B89B71C}" type="presParOf" srcId="{7FC0C454-7D60-4733-B474-7E5B7FA75B5F}" destId="{193C1539-ECFD-4CCC-AB9C-08F2FF72350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4D7B9F3-C410-49D9-85BD-6BA3DB48F09F}" type="doc">
      <dgm:prSet loTypeId="urn:microsoft.com/office/officeart/2005/8/layout/hList1" loCatId="list" qsTypeId="urn:microsoft.com/office/officeart/2005/8/quickstyle/simple2" qsCatId="simple" csTypeId="urn:microsoft.com/office/officeart/2005/8/colors/colorful3" csCatId="colorful" phldr="1"/>
      <dgm:spPr/>
      <dgm:t>
        <a:bodyPr/>
        <a:lstStyle/>
        <a:p>
          <a:endParaRPr lang="en-US"/>
        </a:p>
      </dgm:t>
    </dgm:pt>
    <dgm:pt modelId="{CA9385C3-646D-4A57-8CD5-0D3974FA2EF6}">
      <dgm:prSet/>
      <dgm:spPr/>
      <dgm:t>
        <a:bodyPr/>
        <a:lstStyle/>
        <a:p>
          <a:r>
            <a:rPr lang="en-US" b="1" dirty="0"/>
            <a:t>Supplemental Codes:</a:t>
          </a:r>
        </a:p>
        <a:p>
          <a:r>
            <a:rPr lang="en-US" dirty="0"/>
            <a:t>Dependent procedures cannot be billed unless the provider first bills the primary procedure (to the same person served by the same provider on the same date and same claim).</a:t>
          </a:r>
        </a:p>
      </dgm:t>
    </dgm:pt>
    <dgm:pt modelId="{DDA90EFB-CD34-4675-8774-7DCCFE9C4808}" type="parTrans" cxnId="{DE08C576-3421-4C9B-A062-CC02A710F7E5}">
      <dgm:prSet/>
      <dgm:spPr/>
      <dgm:t>
        <a:bodyPr/>
        <a:lstStyle/>
        <a:p>
          <a:endParaRPr lang="en-US"/>
        </a:p>
      </dgm:t>
    </dgm:pt>
    <dgm:pt modelId="{E0286745-A064-4607-AE1F-12A32A9BF4CE}" type="sibTrans" cxnId="{DE08C576-3421-4C9B-A062-CC02A710F7E5}">
      <dgm:prSet/>
      <dgm:spPr/>
      <dgm:t>
        <a:bodyPr/>
        <a:lstStyle/>
        <a:p>
          <a:endParaRPr lang="en-US"/>
        </a:p>
      </dgm:t>
    </dgm:pt>
    <dgm:pt modelId="{FCDA92E4-FE46-4BBD-B695-EB1B5F383F92}">
      <dgm:prSet/>
      <dgm:spPr/>
      <dgm:t>
        <a:bodyPr/>
        <a:lstStyle/>
        <a:p>
          <a:r>
            <a:rPr lang="en-US" b="1" dirty="0"/>
            <a:t>Roll-up Services:</a:t>
          </a:r>
        </a:p>
        <a:p>
          <a:r>
            <a:rPr lang="en-US" dirty="0"/>
            <a:t>If provider renders 2 sessions of the same service to the same person served on the same day, all encounters must be claimed as 1 service (to avoid denial for duplicate services).  </a:t>
          </a:r>
        </a:p>
      </dgm:t>
    </dgm:pt>
    <dgm:pt modelId="{DB042FC3-FEF5-4F3F-B913-2CF39BDA8E7D}" type="parTrans" cxnId="{990AB59F-9E8F-48F8-BB51-572107327862}">
      <dgm:prSet/>
      <dgm:spPr/>
      <dgm:t>
        <a:bodyPr/>
        <a:lstStyle/>
        <a:p>
          <a:endParaRPr lang="en-US"/>
        </a:p>
      </dgm:t>
    </dgm:pt>
    <dgm:pt modelId="{54AFBC78-76E3-4F12-804B-CDCEDC70B270}" type="sibTrans" cxnId="{990AB59F-9E8F-48F8-BB51-572107327862}">
      <dgm:prSet/>
      <dgm:spPr/>
      <dgm:t>
        <a:bodyPr/>
        <a:lstStyle/>
        <a:p>
          <a:endParaRPr lang="en-US"/>
        </a:p>
      </dgm:t>
    </dgm:pt>
    <dgm:pt modelId="{E3488295-58AA-438B-A00F-7B0FC93AB227}">
      <dgm:prSet/>
      <dgm:spPr/>
      <dgm:t>
        <a:bodyPr/>
        <a:lstStyle/>
        <a:p>
          <a:r>
            <a:rPr lang="en-US" dirty="0"/>
            <a:t>i.e. if provider renders psychotherapy for crisis to a person served for 30 minutes in the morning and provided the same service to the same person served for 30 minutes in the afternoon, the claim submitted would be for 60 minutes of psychotherapy of crisis (90839).</a:t>
          </a:r>
        </a:p>
      </dgm:t>
    </dgm:pt>
    <dgm:pt modelId="{124BA8AB-145D-4526-AE88-7137FD584306}" type="parTrans" cxnId="{6782C1BA-443C-46B7-9A82-17A29126B93D}">
      <dgm:prSet/>
      <dgm:spPr/>
      <dgm:t>
        <a:bodyPr/>
        <a:lstStyle/>
        <a:p>
          <a:endParaRPr lang="en-US"/>
        </a:p>
      </dgm:t>
    </dgm:pt>
    <dgm:pt modelId="{76565605-54B9-461E-AE6E-711018AA9DFE}" type="sibTrans" cxnId="{6782C1BA-443C-46B7-9A82-17A29126B93D}">
      <dgm:prSet/>
      <dgm:spPr/>
      <dgm:t>
        <a:bodyPr/>
        <a:lstStyle/>
        <a:p>
          <a:endParaRPr lang="en-US"/>
        </a:p>
      </dgm:t>
    </dgm:pt>
    <dgm:pt modelId="{A704B605-D160-42D9-B931-5FFC2F88FCBB}">
      <dgm:prSet/>
      <dgm:spPr/>
      <dgm:t>
        <a:bodyPr/>
        <a:lstStyle/>
        <a:p>
          <a:r>
            <a:rPr lang="en-US" dirty="0"/>
            <a:t>i.e. if a provider renders a 30 minute psychotherapy service (90833), but wants to add a supplemental code for that service (i.e. interactive complexity, 90785), the psychotherapy must be entered first as the primary service.</a:t>
          </a:r>
        </a:p>
      </dgm:t>
    </dgm:pt>
    <dgm:pt modelId="{F0FFBC5D-D450-49B0-925B-8F898E0AA04B}" type="parTrans" cxnId="{C4686E94-C9CB-4EF0-A906-59ECFC1CC3CB}">
      <dgm:prSet/>
      <dgm:spPr/>
      <dgm:t>
        <a:bodyPr/>
        <a:lstStyle/>
        <a:p>
          <a:endParaRPr lang="en-US"/>
        </a:p>
      </dgm:t>
    </dgm:pt>
    <dgm:pt modelId="{F3515DA1-A5CE-437E-B45F-C35FEC113407}" type="sibTrans" cxnId="{C4686E94-C9CB-4EF0-A906-59ECFC1CC3CB}">
      <dgm:prSet/>
      <dgm:spPr/>
      <dgm:t>
        <a:bodyPr/>
        <a:lstStyle/>
        <a:p>
          <a:endParaRPr lang="en-US"/>
        </a:p>
      </dgm:t>
    </dgm:pt>
    <dgm:pt modelId="{8A1A4E05-6299-4F30-A65B-38E2552D2858}" type="pres">
      <dgm:prSet presAssocID="{E4D7B9F3-C410-49D9-85BD-6BA3DB48F09F}" presName="Name0" presStyleCnt="0">
        <dgm:presLayoutVars>
          <dgm:dir/>
          <dgm:animLvl val="lvl"/>
          <dgm:resizeHandles val="exact"/>
        </dgm:presLayoutVars>
      </dgm:prSet>
      <dgm:spPr/>
    </dgm:pt>
    <dgm:pt modelId="{6A4F92BF-C119-4510-9502-DA16C66E0621}" type="pres">
      <dgm:prSet presAssocID="{CA9385C3-646D-4A57-8CD5-0D3974FA2EF6}" presName="composite" presStyleCnt="0"/>
      <dgm:spPr/>
    </dgm:pt>
    <dgm:pt modelId="{4291550C-167D-448D-9DA9-FB5B7447CF56}" type="pres">
      <dgm:prSet presAssocID="{CA9385C3-646D-4A57-8CD5-0D3974FA2EF6}" presName="parTx" presStyleLbl="alignNode1" presStyleIdx="0" presStyleCnt="2">
        <dgm:presLayoutVars>
          <dgm:chMax val="0"/>
          <dgm:chPref val="0"/>
          <dgm:bulletEnabled val="1"/>
        </dgm:presLayoutVars>
      </dgm:prSet>
      <dgm:spPr/>
    </dgm:pt>
    <dgm:pt modelId="{748D8CAC-CE53-4EAE-852A-3A935545417B}" type="pres">
      <dgm:prSet presAssocID="{CA9385C3-646D-4A57-8CD5-0D3974FA2EF6}" presName="desTx" presStyleLbl="alignAccFollowNode1" presStyleIdx="0" presStyleCnt="2">
        <dgm:presLayoutVars>
          <dgm:bulletEnabled val="1"/>
        </dgm:presLayoutVars>
      </dgm:prSet>
      <dgm:spPr/>
    </dgm:pt>
    <dgm:pt modelId="{C59BCA53-D173-439C-8F5F-140D0638BDDC}" type="pres">
      <dgm:prSet presAssocID="{E0286745-A064-4607-AE1F-12A32A9BF4CE}" presName="space" presStyleCnt="0"/>
      <dgm:spPr/>
    </dgm:pt>
    <dgm:pt modelId="{3586B127-7D78-4520-B2CA-4048C49415A8}" type="pres">
      <dgm:prSet presAssocID="{FCDA92E4-FE46-4BBD-B695-EB1B5F383F92}" presName="composite" presStyleCnt="0"/>
      <dgm:spPr/>
    </dgm:pt>
    <dgm:pt modelId="{9DB90943-43A9-4BB8-BF08-80C988844E94}" type="pres">
      <dgm:prSet presAssocID="{FCDA92E4-FE46-4BBD-B695-EB1B5F383F92}" presName="parTx" presStyleLbl="alignNode1" presStyleIdx="1" presStyleCnt="2">
        <dgm:presLayoutVars>
          <dgm:chMax val="0"/>
          <dgm:chPref val="0"/>
          <dgm:bulletEnabled val="1"/>
        </dgm:presLayoutVars>
      </dgm:prSet>
      <dgm:spPr/>
    </dgm:pt>
    <dgm:pt modelId="{0844D291-AFA9-4EB8-9749-D5112EC094F3}" type="pres">
      <dgm:prSet presAssocID="{FCDA92E4-FE46-4BBD-B695-EB1B5F383F92}" presName="desTx" presStyleLbl="alignAccFollowNode1" presStyleIdx="1" presStyleCnt="2">
        <dgm:presLayoutVars>
          <dgm:bulletEnabled val="1"/>
        </dgm:presLayoutVars>
      </dgm:prSet>
      <dgm:spPr/>
    </dgm:pt>
  </dgm:ptLst>
  <dgm:cxnLst>
    <dgm:cxn modelId="{81F9FB69-37DB-4B4B-BDEF-9B1E975FF6E8}" type="presOf" srcId="{CA9385C3-646D-4A57-8CD5-0D3974FA2EF6}" destId="{4291550C-167D-448D-9DA9-FB5B7447CF56}" srcOrd="0" destOrd="0" presId="urn:microsoft.com/office/officeart/2005/8/layout/hList1"/>
    <dgm:cxn modelId="{DE08C576-3421-4C9B-A062-CC02A710F7E5}" srcId="{E4D7B9F3-C410-49D9-85BD-6BA3DB48F09F}" destId="{CA9385C3-646D-4A57-8CD5-0D3974FA2EF6}" srcOrd="0" destOrd="0" parTransId="{DDA90EFB-CD34-4675-8774-7DCCFE9C4808}" sibTransId="{E0286745-A064-4607-AE1F-12A32A9BF4CE}"/>
    <dgm:cxn modelId="{C4686E94-C9CB-4EF0-A906-59ECFC1CC3CB}" srcId="{CA9385C3-646D-4A57-8CD5-0D3974FA2EF6}" destId="{A704B605-D160-42D9-B931-5FFC2F88FCBB}" srcOrd="0" destOrd="0" parTransId="{F0FFBC5D-D450-49B0-925B-8F898E0AA04B}" sibTransId="{F3515DA1-A5CE-437E-B45F-C35FEC113407}"/>
    <dgm:cxn modelId="{990AB59F-9E8F-48F8-BB51-572107327862}" srcId="{E4D7B9F3-C410-49D9-85BD-6BA3DB48F09F}" destId="{FCDA92E4-FE46-4BBD-B695-EB1B5F383F92}" srcOrd="1" destOrd="0" parTransId="{DB042FC3-FEF5-4F3F-B913-2CF39BDA8E7D}" sibTransId="{54AFBC78-76E3-4F12-804B-CDCEDC70B270}"/>
    <dgm:cxn modelId="{5F50E3A4-E5B9-4511-9AD7-99D7F01D5EE8}" type="presOf" srcId="{E3488295-58AA-438B-A00F-7B0FC93AB227}" destId="{0844D291-AFA9-4EB8-9749-D5112EC094F3}" srcOrd="0" destOrd="0" presId="urn:microsoft.com/office/officeart/2005/8/layout/hList1"/>
    <dgm:cxn modelId="{C1788BB2-EB57-422C-8222-87BF3ABDAA3E}" type="presOf" srcId="{FCDA92E4-FE46-4BBD-B695-EB1B5F383F92}" destId="{9DB90943-43A9-4BB8-BF08-80C988844E94}" srcOrd="0" destOrd="0" presId="urn:microsoft.com/office/officeart/2005/8/layout/hList1"/>
    <dgm:cxn modelId="{4ABCB3BA-E97C-4A69-9501-B4AAB5C48B8A}" type="presOf" srcId="{E4D7B9F3-C410-49D9-85BD-6BA3DB48F09F}" destId="{8A1A4E05-6299-4F30-A65B-38E2552D2858}" srcOrd="0" destOrd="0" presId="urn:microsoft.com/office/officeart/2005/8/layout/hList1"/>
    <dgm:cxn modelId="{6782C1BA-443C-46B7-9A82-17A29126B93D}" srcId="{FCDA92E4-FE46-4BBD-B695-EB1B5F383F92}" destId="{E3488295-58AA-438B-A00F-7B0FC93AB227}" srcOrd="0" destOrd="0" parTransId="{124BA8AB-145D-4526-AE88-7137FD584306}" sibTransId="{76565605-54B9-461E-AE6E-711018AA9DFE}"/>
    <dgm:cxn modelId="{FCF34BDE-2D87-425E-B13F-651428F7BB07}" type="presOf" srcId="{A704B605-D160-42D9-B931-5FFC2F88FCBB}" destId="{748D8CAC-CE53-4EAE-852A-3A935545417B}" srcOrd="0" destOrd="0" presId="urn:microsoft.com/office/officeart/2005/8/layout/hList1"/>
    <dgm:cxn modelId="{346483F8-F9E9-4F3E-A5D5-710D48286E47}" type="presParOf" srcId="{8A1A4E05-6299-4F30-A65B-38E2552D2858}" destId="{6A4F92BF-C119-4510-9502-DA16C66E0621}" srcOrd="0" destOrd="0" presId="urn:microsoft.com/office/officeart/2005/8/layout/hList1"/>
    <dgm:cxn modelId="{65B6AA90-60BF-4B97-805A-3CF2CA724706}" type="presParOf" srcId="{6A4F92BF-C119-4510-9502-DA16C66E0621}" destId="{4291550C-167D-448D-9DA9-FB5B7447CF56}" srcOrd="0" destOrd="0" presId="urn:microsoft.com/office/officeart/2005/8/layout/hList1"/>
    <dgm:cxn modelId="{6B335278-2561-44BD-AFA4-8AC1BB70F724}" type="presParOf" srcId="{6A4F92BF-C119-4510-9502-DA16C66E0621}" destId="{748D8CAC-CE53-4EAE-852A-3A935545417B}" srcOrd="1" destOrd="0" presId="urn:microsoft.com/office/officeart/2005/8/layout/hList1"/>
    <dgm:cxn modelId="{D005687B-856E-4EF7-A5DE-1B3B23FD39F3}" type="presParOf" srcId="{8A1A4E05-6299-4F30-A65B-38E2552D2858}" destId="{C59BCA53-D173-439C-8F5F-140D0638BDDC}" srcOrd="1" destOrd="0" presId="urn:microsoft.com/office/officeart/2005/8/layout/hList1"/>
    <dgm:cxn modelId="{2C615DF6-3254-4A80-98A0-36BC1664843E}" type="presParOf" srcId="{8A1A4E05-6299-4F30-A65B-38E2552D2858}" destId="{3586B127-7D78-4520-B2CA-4048C49415A8}" srcOrd="2" destOrd="0" presId="urn:microsoft.com/office/officeart/2005/8/layout/hList1"/>
    <dgm:cxn modelId="{CEE7C6D2-D61D-4D3D-8DCE-19FE4772F573}" type="presParOf" srcId="{3586B127-7D78-4520-B2CA-4048C49415A8}" destId="{9DB90943-43A9-4BB8-BF08-80C988844E94}" srcOrd="0" destOrd="0" presId="urn:microsoft.com/office/officeart/2005/8/layout/hList1"/>
    <dgm:cxn modelId="{86C5423C-53AD-4D84-B9DE-8678DDFBC48B}" type="presParOf" srcId="{3586B127-7D78-4520-B2CA-4048C49415A8}" destId="{0844D291-AFA9-4EB8-9749-D5112EC094F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29AB53-D642-448C-9005-8487BE28F42E}">
      <dsp:nvSpPr>
        <dsp:cNvPr id="0" name=""/>
        <dsp:cNvSpPr/>
      </dsp:nvSpPr>
      <dsp:spPr>
        <a:xfrm>
          <a:off x="1121" y="200573"/>
          <a:ext cx="3936652" cy="2499774"/>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5C6052E5-2BC4-42DC-B48B-7AE752E2C6CC}">
      <dsp:nvSpPr>
        <dsp:cNvPr id="0" name=""/>
        <dsp:cNvSpPr/>
      </dsp:nvSpPr>
      <dsp:spPr>
        <a:xfrm>
          <a:off x="438527" y="616109"/>
          <a:ext cx="3936652" cy="2499774"/>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Introduction to CPT Codes</a:t>
          </a:r>
        </a:p>
      </dsp:txBody>
      <dsp:txXfrm>
        <a:off x="511743" y="689325"/>
        <a:ext cx="3790220" cy="2353342"/>
      </dsp:txXfrm>
    </dsp:sp>
    <dsp:sp modelId="{1C9051FB-AAFF-4494-B870-BEFD5CE999C1}">
      <dsp:nvSpPr>
        <dsp:cNvPr id="0" name=""/>
        <dsp:cNvSpPr/>
      </dsp:nvSpPr>
      <dsp:spPr>
        <a:xfrm>
          <a:off x="4812585" y="200573"/>
          <a:ext cx="3936652" cy="2499774"/>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F77C6E4A-C102-45A2-94BD-CCAA7890F202}">
      <dsp:nvSpPr>
        <dsp:cNvPr id="0" name=""/>
        <dsp:cNvSpPr/>
      </dsp:nvSpPr>
      <dsp:spPr>
        <a:xfrm>
          <a:off x="5249991" y="616109"/>
          <a:ext cx="3936652" cy="2499774"/>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High level discussion of considerations surrounding this transition.</a:t>
          </a:r>
        </a:p>
      </dsp:txBody>
      <dsp:txXfrm>
        <a:off x="5323207" y="689325"/>
        <a:ext cx="3790220" cy="235334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2F8CC-025B-4BBA-A907-3996FC615E9E}">
      <dsp:nvSpPr>
        <dsp:cNvPr id="0" name=""/>
        <dsp:cNvSpPr/>
      </dsp:nvSpPr>
      <dsp:spPr>
        <a:xfrm>
          <a:off x="0" y="98006"/>
          <a:ext cx="10536071" cy="4446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bg2"/>
              </a:solidFill>
            </a:rPr>
            <a:t>New modifiers for telehealth services</a:t>
          </a:r>
        </a:p>
      </dsp:txBody>
      <dsp:txXfrm>
        <a:off x="21704" y="119710"/>
        <a:ext cx="10492663" cy="401192"/>
      </dsp:txXfrm>
    </dsp:sp>
    <dsp:sp modelId="{92996DCF-F597-41D5-AF46-A23EA64B2E1B}">
      <dsp:nvSpPr>
        <dsp:cNvPr id="0" name=""/>
        <dsp:cNvSpPr/>
      </dsp:nvSpPr>
      <dsp:spPr>
        <a:xfrm>
          <a:off x="0" y="542606"/>
          <a:ext cx="10536071" cy="491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4520"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a:t>93 Telephone (Audio only)</a:t>
          </a:r>
        </a:p>
        <a:p>
          <a:pPr marL="114300" lvl="1" indent="-114300" algn="l" defTabSz="666750">
            <a:lnSpc>
              <a:spcPct val="90000"/>
            </a:lnSpc>
            <a:spcBef>
              <a:spcPct val="0"/>
            </a:spcBef>
            <a:spcAft>
              <a:spcPct val="20000"/>
            </a:spcAft>
            <a:buChar char="•"/>
          </a:pPr>
          <a:r>
            <a:rPr lang="en-US" sz="1500" kern="1200" dirty="0"/>
            <a:t>95 Telehealth (Video and voice)</a:t>
          </a:r>
        </a:p>
      </dsp:txBody>
      <dsp:txXfrm>
        <a:off x="0" y="542606"/>
        <a:ext cx="10536071" cy="491625"/>
      </dsp:txXfrm>
    </dsp:sp>
    <dsp:sp modelId="{9AB45D44-17AE-4486-A4C9-BC64F5A8257A}">
      <dsp:nvSpPr>
        <dsp:cNvPr id="0" name=""/>
        <dsp:cNvSpPr/>
      </dsp:nvSpPr>
      <dsp:spPr>
        <a:xfrm>
          <a:off x="0" y="1034231"/>
          <a:ext cx="10536071" cy="444600"/>
        </a:xfrm>
        <a:prstGeom prst="roundRect">
          <a:avLst/>
        </a:prstGeom>
        <a:solidFill>
          <a:schemeClr val="accent4">
            <a:hueOff val="-788130"/>
            <a:satOff val="22267"/>
            <a:lumOff val="-7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bg2"/>
              </a:solidFill>
            </a:rPr>
            <a:t>New modifiers for Interns/Residents</a:t>
          </a:r>
        </a:p>
      </dsp:txBody>
      <dsp:txXfrm>
        <a:off x="21704" y="1055935"/>
        <a:ext cx="10492663" cy="401192"/>
      </dsp:txXfrm>
    </dsp:sp>
    <dsp:sp modelId="{B9A06927-EC0C-4684-B774-AEE286558D5E}">
      <dsp:nvSpPr>
        <dsp:cNvPr id="0" name=""/>
        <dsp:cNvSpPr/>
      </dsp:nvSpPr>
      <dsp:spPr>
        <a:xfrm>
          <a:off x="0" y="1478831"/>
          <a:ext cx="10536071" cy="884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4520"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a:t>HL – (Intern: Registered, pre-licensed mental health professional who is working in a clinical setting under supervision)</a:t>
          </a:r>
        </a:p>
        <a:p>
          <a:pPr marL="114300" lvl="1" indent="-114300" algn="l" defTabSz="666750">
            <a:lnSpc>
              <a:spcPct val="90000"/>
            </a:lnSpc>
            <a:spcBef>
              <a:spcPct val="0"/>
            </a:spcBef>
            <a:spcAft>
              <a:spcPct val="20000"/>
            </a:spcAft>
            <a:buChar char="•"/>
          </a:pPr>
          <a:r>
            <a:rPr lang="en-US" sz="1500" kern="1200" dirty="0"/>
            <a:t>GC – (Resident: issued a post graduate training license (and) enrolled in an Accreditation Council for Graduate Medical Education (ACGME)- accredited post graduate training program in California.)</a:t>
          </a:r>
        </a:p>
      </dsp:txBody>
      <dsp:txXfrm>
        <a:off x="0" y="1478831"/>
        <a:ext cx="10536071" cy="884924"/>
      </dsp:txXfrm>
    </dsp:sp>
    <dsp:sp modelId="{A8EE6C36-3090-4773-A8FB-D60AAB21998B}">
      <dsp:nvSpPr>
        <dsp:cNvPr id="0" name=""/>
        <dsp:cNvSpPr/>
      </dsp:nvSpPr>
      <dsp:spPr>
        <a:xfrm>
          <a:off x="0" y="2363756"/>
          <a:ext cx="10536071" cy="444600"/>
        </a:xfrm>
        <a:prstGeom prst="roundRect">
          <a:avLst/>
        </a:prstGeom>
        <a:solidFill>
          <a:schemeClr val="accent4">
            <a:hueOff val="-1576261"/>
            <a:satOff val="44535"/>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bg2"/>
              </a:solidFill>
            </a:rPr>
            <a:t>New modifiers for waivers of code lock outs</a:t>
          </a:r>
        </a:p>
      </dsp:txBody>
      <dsp:txXfrm>
        <a:off x="21704" y="2385460"/>
        <a:ext cx="10492663" cy="401192"/>
      </dsp:txXfrm>
    </dsp:sp>
    <dsp:sp modelId="{4BEB8AB6-1701-44D8-94A2-C051246E5F2C}">
      <dsp:nvSpPr>
        <dsp:cNvPr id="0" name=""/>
        <dsp:cNvSpPr/>
      </dsp:nvSpPr>
      <dsp:spPr>
        <a:xfrm>
          <a:off x="0" y="2808356"/>
          <a:ext cx="10536071" cy="983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4520"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a:t>Waivers for code lock outs are modifiers that can override 2 codes that aren’t allowed on the same day.</a:t>
          </a:r>
        </a:p>
        <a:p>
          <a:pPr marL="114300" lvl="1" indent="-114300" algn="l" defTabSz="666750">
            <a:lnSpc>
              <a:spcPct val="90000"/>
            </a:lnSpc>
            <a:spcBef>
              <a:spcPct val="0"/>
            </a:spcBef>
            <a:spcAft>
              <a:spcPct val="20000"/>
            </a:spcAft>
            <a:buChar char="•"/>
          </a:pPr>
          <a:r>
            <a:rPr lang="en-US" sz="1500" kern="1200" dirty="0"/>
            <a:t>XE, XP, XU</a:t>
          </a:r>
        </a:p>
        <a:p>
          <a:pPr marL="114300" lvl="1" indent="-114300" algn="l" defTabSz="666750">
            <a:lnSpc>
              <a:spcPct val="90000"/>
            </a:lnSpc>
            <a:spcBef>
              <a:spcPct val="0"/>
            </a:spcBef>
            <a:spcAft>
              <a:spcPct val="20000"/>
            </a:spcAft>
            <a:buChar char="•"/>
          </a:pPr>
          <a:endParaRPr lang="en-US" sz="1500" kern="1200" dirty="0"/>
        </a:p>
        <a:p>
          <a:pPr marL="114300" lvl="1" indent="-114300" algn="l" defTabSz="666750">
            <a:lnSpc>
              <a:spcPct val="90000"/>
            </a:lnSpc>
            <a:spcBef>
              <a:spcPct val="0"/>
            </a:spcBef>
            <a:spcAft>
              <a:spcPct val="20000"/>
            </a:spcAft>
            <a:buNone/>
          </a:pPr>
          <a:r>
            <a:rPr lang="en-US" sz="1500" kern="1200"/>
            <a:t>NOTE:  The HE Modifier is no longer used for Outpatient Services</a:t>
          </a:r>
          <a:endParaRPr lang="en-US" sz="1500" kern="1200" dirty="0"/>
        </a:p>
      </dsp:txBody>
      <dsp:txXfrm>
        <a:off x="0" y="2808356"/>
        <a:ext cx="10536071" cy="98325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E2E7AB-2959-44AC-A498-2F80B7ABA1CC}">
      <dsp:nvSpPr>
        <dsp:cNvPr id="0" name=""/>
        <dsp:cNvSpPr/>
      </dsp:nvSpPr>
      <dsp:spPr>
        <a:xfrm>
          <a:off x="46" y="179519"/>
          <a:ext cx="4453264" cy="46080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What WILL NOT change:</a:t>
          </a:r>
        </a:p>
      </dsp:txBody>
      <dsp:txXfrm>
        <a:off x="46" y="179519"/>
        <a:ext cx="4453264" cy="460800"/>
      </dsp:txXfrm>
    </dsp:sp>
    <dsp:sp modelId="{1E74EAB4-79E4-42C7-8358-4BCFBF67BD75}">
      <dsp:nvSpPr>
        <dsp:cNvPr id="0" name=""/>
        <dsp:cNvSpPr/>
      </dsp:nvSpPr>
      <dsp:spPr>
        <a:xfrm>
          <a:off x="46" y="640320"/>
          <a:ext cx="4453264" cy="289872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Fresno County DBH commitment to the Quad Aim: d</a:t>
          </a:r>
          <a:r>
            <a:rPr lang="en-US" sz="1600" b="0" i="0" kern="1200" dirty="0"/>
            <a:t>elivering quality care, maximizing resources while focusing on efficiency, providing an excellent care experience, and promoting workforce well-being</a:t>
          </a:r>
          <a:endParaRPr lang="en-US" sz="1600" kern="1200" dirty="0"/>
        </a:p>
        <a:p>
          <a:pPr marL="171450" lvl="1" indent="-171450" algn="l" defTabSz="711200">
            <a:lnSpc>
              <a:spcPct val="90000"/>
            </a:lnSpc>
            <a:spcBef>
              <a:spcPct val="0"/>
            </a:spcBef>
            <a:spcAft>
              <a:spcPct val="15000"/>
            </a:spcAft>
            <a:buChar char="•"/>
          </a:pPr>
          <a:r>
            <a:rPr lang="en-US" sz="1600" kern="1200" dirty="0"/>
            <a:t>Managed Care chart reviews and technical assistance</a:t>
          </a:r>
        </a:p>
        <a:p>
          <a:pPr marL="171450" lvl="1" indent="-171450" algn="l" defTabSz="711200">
            <a:lnSpc>
              <a:spcPct val="90000"/>
            </a:lnSpc>
            <a:spcBef>
              <a:spcPct val="0"/>
            </a:spcBef>
            <a:spcAft>
              <a:spcPct val="15000"/>
            </a:spcAft>
            <a:buChar char="•"/>
          </a:pPr>
          <a:r>
            <a:rPr lang="en-US" sz="1600" kern="1200" dirty="0"/>
            <a:t>Monitoring for any Medi-Cal fraud, waste, or abuse</a:t>
          </a:r>
        </a:p>
        <a:p>
          <a:pPr marL="171450" lvl="1" indent="-171450" algn="l" defTabSz="711200">
            <a:lnSpc>
              <a:spcPct val="90000"/>
            </a:lnSpc>
            <a:spcBef>
              <a:spcPct val="0"/>
            </a:spcBef>
            <a:spcAft>
              <a:spcPct val="15000"/>
            </a:spcAft>
            <a:buChar char="•"/>
          </a:pPr>
          <a:r>
            <a:rPr lang="en-US" sz="1600" kern="1200" dirty="0"/>
            <a:t>Funding sources used to reimburse providers</a:t>
          </a:r>
        </a:p>
        <a:p>
          <a:pPr marL="171450" lvl="1" indent="-171450" algn="l" defTabSz="711200">
            <a:lnSpc>
              <a:spcPct val="90000"/>
            </a:lnSpc>
            <a:spcBef>
              <a:spcPct val="0"/>
            </a:spcBef>
            <a:spcAft>
              <a:spcPct val="15000"/>
            </a:spcAft>
            <a:buChar char="•"/>
          </a:pPr>
          <a:r>
            <a:rPr lang="en-US" sz="1600" kern="1200" dirty="0"/>
            <a:t>Monthly payments</a:t>
          </a:r>
        </a:p>
      </dsp:txBody>
      <dsp:txXfrm>
        <a:off x="46" y="640320"/>
        <a:ext cx="4453264" cy="2898720"/>
      </dsp:txXfrm>
    </dsp:sp>
    <dsp:sp modelId="{CA5420F7-D063-410D-97DA-E5957BC57D85}">
      <dsp:nvSpPr>
        <dsp:cNvPr id="0" name=""/>
        <dsp:cNvSpPr/>
      </dsp:nvSpPr>
      <dsp:spPr>
        <a:xfrm>
          <a:off x="5076768" y="179519"/>
          <a:ext cx="4453264" cy="46080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What WILL change:</a:t>
          </a:r>
        </a:p>
      </dsp:txBody>
      <dsp:txXfrm>
        <a:off x="5076768" y="179519"/>
        <a:ext cx="4453264" cy="460800"/>
      </dsp:txXfrm>
    </dsp:sp>
    <dsp:sp modelId="{363460A9-AAD0-477F-9FE0-99D7CE790B03}">
      <dsp:nvSpPr>
        <dsp:cNvPr id="0" name=""/>
        <dsp:cNvSpPr/>
      </dsp:nvSpPr>
      <dsp:spPr>
        <a:xfrm>
          <a:off x="5076812" y="640320"/>
          <a:ext cx="4453264" cy="289872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CPT and HCPCS codes and modifiers </a:t>
          </a:r>
        </a:p>
        <a:p>
          <a:pPr marL="171450" lvl="1" indent="-171450" algn="l" defTabSz="711200">
            <a:lnSpc>
              <a:spcPct val="90000"/>
            </a:lnSpc>
            <a:spcBef>
              <a:spcPct val="0"/>
            </a:spcBef>
            <a:spcAft>
              <a:spcPct val="15000"/>
            </a:spcAft>
            <a:buChar char="•"/>
          </a:pPr>
          <a:r>
            <a:rPr lang="en-US" sz="1600" kern="1200" dirty="0"/>
            <a:t>Shift to FFS from cost-based reimbursement</a:t>
          </a:r>
        </a:p>
        <a:p>
          <a:pPr marL="171450" lvl="1" indent="-171450" algn="l" defTabSz="711200">
            <a:lnSpc>
              <a:spcPct val="90000"/>
            </a:lnSpc>
            <a:spcBef>
              <a:spcPct val="0"/>
            </a:spcBef>
            <a:spcAft>
              <a:spcPct val="15000"/>
            </a:spcAft>
            <a:buChar char="•"/>
          </a:pPr>
          <a:r>
            <a:rPr lang="en-US" sz="1600" kern="1200" dirty="0"/>
            <a:t>Additional denial rules for lockouts, duplicates, duration and places of services</a:t>
          </a:r>
        </a:p>
        <a:p>
          <a:pPr marL="171450" lvl="1" indent="-171450" algn="l" defTabSz="711200">
            <a:lnSpc>
              <a:spcPct val="90000"/>
            </a:lnSpc>
            <a:spcBef>
              <a:spcPct val="0"/>
            </a:spcBef>
            <a:spcAft>
              <a:spcPct val="15000"/>
            </a:spcAft>
            <a:buChar char="•"/>
          </a:pPr>
          <a:r>
            <a:rPr lang="en-US" sz="1600" kern="1200" dirty="0"/>
            <a:t>Situations with hybrid funding, such as FSP, may require more than one payment stream</a:t>
          </a:r>
        </a:p>
        <a:p>
          <a:pPr marL="171450" lvl="1" indent="-171450" algn="l" defTabSz="711200">
            <a:lnSpc>
              <a:spcPct val="90000"/>
            </a:lnSpc>
            <a:spcBef>
              <a:spcPct val="0"/>
            </a:spcBef>
            <a:spcAft>
              <a:spcPct val="15000"/>
            </a:spcAft>
            <a:buChar char="•"/>
          </a:pPr>
          <a:r>
            <a:rPr lang="en-US" sz="1600" kern="1200" dirty="0"/>
            <a:t>Providers will be paid based on approved claims (which will likely result in more timely payment for Smartcare EHR users, with less additional documentation required)</a:t>
          </a:r>
        </a:p>
      </dsp:txBody>
      <dsp:txXfrm>
        <a:off x="5076812" y="640320"/>
        <a:ext cx="4453264" cy="289872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0ED02-7168-43A9-A86B-EED3FAE10800}">
      <dsp:nvSpPr>
        <dsp:cNvPr id="0" name=""/>
        <dsp:cNvSpPr/>
      </dsp:nvSpPr>
      <dsp:spPr>
        <a:xfrm>
          <a:off x="0" y="401023"/>
          <a:ext cx="9737677" cy="751275"/>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55752" tIns="374904" rIns="755752"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Finalized rates received from DHCS, county by county rates published</a:t>
          </a:r>
        </a:p>
      </dsp:txBody>
      <dsp:txXfrm>
        <a:off x="0" y="401023"/>
        <a:ext cx="9737677" cy="751275"/>
      </dsp:txXfrm>
    </dsp:sp>
    <dsp:sp modelId="{240B5FE7-2689-493B-9D91-FA87740758B9}">
      <dsp:nvSpPr>
        <dsp:cNvPr id="0" name=""/>
        <dsp:cNvSpPr/>
      </dsp:nvSpPr>
      <dsp:spPr>
        <a:xfrm>
          <a:off x="486883" y="140066"/>
          <a:ext cx="6816373" cy="5313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7643" tIns="0" rIns="257643" bIns="0" numCol="1" spcCol="1270" anchor="ctr" anchorCtr="0">
          <a:noAutofit/>
        </a:bodyPr>
        <a:lstStyle/>
        <a:p>
          <a:pPr marL="0" lvl="0" indent="0" algn="l" defTabSz="800100">
            <a:lnSpc>
              <a:spcPct val="90000"/>
            </a:lnSpc>
            <a:spcBef>
              <a:spcPct val="0"/>
            </a:spcBef>
            <a:spcAft>
              <a:spcPct val="35000"/>
            </a:spcAft>
            <a:buNone/>
          </a:pPr>
          <a:r>
            <a:rPr lang="en-US" sz="1800" kern="1200" dirty="0"/>
            <a:t>County reimbursement set by DHCS</a:t>
          </a:r>
        </a:p>
      </dsp:txBody>
      <dsp:txXfrm>
        <a:off x="512822" y="166005"/>
        <a:ext cx="6764495" cy="479482"/>
      </dsp:txXfrm>
    </dsp:sp>
    <dsp:sp modelId="{3F5CA986-DE89-40C6-BA8A-54B179B6CF9B}">
      <dsp:nvSpPr>
        <dsp:cNvPr id="0" name=""/>
        <dsp:cNvSpPr/>
      </dsp:nvSpPr>
      <dsp:spPr>
        <a:xfrm>
          <a:off x="0" y="1515178"/>
          <a:ext cx="9737677" cy="2041200"/>
        </a:xfrm>
        <a:prstGeom prst="rect">
          <a:avLst/>
        </a:prstGeom>
        <a:solidFill>
          <a:schemeClr val="lt1">
            <a:alpha val="90000"/>
            <a:hueOff val="0"/>
            <a:satOff val="0"/>
            <a:lumOff val="0"/>
            <a:alphaOff val="0"/>
          </a:schemeClr>
        </a:solidFill>
        <a:ln w="12700" cap="flat" cmpd="sng" algn="ctr">
          <a:solidFill>
            <a:schemeClr val="accent3">
              <a:hueOff val="-4185834"/>
              <a:satOff val="-44535"/>
              <a:lumOff val="2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55752" tIns="374904" rIns="755752"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Provider rates and contracts have been sent out</a:t>
          </a:r>
        </a:p>
        <a:p>
          <a:pPr marL="171450" lvl="1" indent="-171450" algn="l" defTabSz="800100">
            <a:lnSpc>
              <a:spcPct val="90000"/>
            </a:lnSpc>
            <a:spcBef>
              <a:spcPct val="0"/>
            </a:spcBef>
            <a:spcAft>
              <a:spcPct val="15000"/>
            </a:spcAft>
            <a:buChar char="•"/>
          </a:pPr>
          <a:r>
            <a:rPr lang="en-US" sz="1800" kern="1200" dirty="0"/>
            <a:t>Vendor reimbursement rates were set based on the types of services provided in the contract as well as other factors, i.e. locality (rural vs. urban)</a:t>
          </a:r>
        </a:p>
        <a:p>
          <a:pPr marL="171450" lvl="1" indent="-171450" algn="l" defTabSz="800100">
            <a:lnSpc>
              <a:spcPct val="90000"/>
            </a:lnSpc>
            <a:spcBef>
              <a:spcPct val="0"/>
            </a:spcBef>
            <a:spcAft>
              <a:spcPct val="15000"/>
            </a:spcAft>
            <a:buChar char="•"/>
          </a:pPr>
          <a:r>
            <a:rPr lang="en-US" sz="1800" kern="1200" dirty="0"/>
            <a:t>DBH has a Payment Reform Workgroup and several more specialized workgroups focus on rate setting, the fee-for-service shift, etc.</a:t>
          </a:r>
        </a:p>
        <a:p>
          <a:pPr marL="171450" lvl="1" indent="-171450" algn="l" defTabSz="800100">
            <a:lnSpc>
              <a:spcPct val="90000"/>
            </a:lnSpc>
            <a:spcBef>
              <a:spcPct val="0"/>
            </a:spcBef>
            <a:spcAft>
              <a:spcPct val="15000"/>
            </a:spcAft>
            <a:buChar char="•"/>
          </a:pPr>
          <a:endParaRPr lang="en-US" sz="1800" kern="1200" dirty="0"/>
        </a:p>
      </dsp:txBody>
      <dsp:txXfrm>
        <a:off x="0" y="1515178"/>
        <a:ext cx="9737677" cy="2041200"/>
      </dsp:txXfrm>
    </dsp:sp>
    <dsp:sp modelId="{B52CD4C5-D23A-4DBC-85DC-22E81D5A5795}">
      <dsp:nvSpPr>
        <dsp:cNvPr id="0" name=""/>
        <dsp:cNvSpPr/>
      </dsp:nvSpPr>
      <dsp:spPr>
        <a:xfrm>
          <a:off x="500555" y="1235326"/>
          <a:ext cx="6816373" cy="531360"/>
        </a:xfrm>
        <a:prstGeom prst="roundRect">
          <a:avLst/>
        </a:prstGeom>
        <a:solidFill>
          <a:schemeClr val="accent3">
            <a:hueOff val="-4185834"/>
            <a:satOff val="-44535"/>
            <a:lumOff val="2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7643" tIns="0" rIns="257643" bIns="0" numCol="1" spcCol="1270" anchor="ctr" anchorCtr="0">
          <a:noAutofit/>
        </a:bodyPr>
        <a:lstStyle/>
        <a:p>
          <a:pPr marL="0" lvl="0" indent="0" algn="l" defTabSz="800100">
            <a:lnSpc>
              <a:spcPct val="90000"/>
            </a:lnSpc>
            <a:spcBef>
              <a:spcPct val="0"/>
            </a:spcBef>
            <a:spcAft>
              <a:spcPct val="35000"/>
            </a:spcAft>
            <a:buNone/>
          </a:pPr>
          <a:r>
            <a:rPr lang="en-US" sz="1800" kern="1200" dirty="0"/>
            <a:t>Provider rates set by DBH</a:t>
          </a:r>
        </a:p>
      </dsp:txBody>
      <dsp:txXfrm>
        <a:off x="526494" y="1261265"/>
        <a:ext cx="6764495" cy="47948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496029-E81F-473E-A0D4-297155FFF71A}">
      <dsp:nvSpPr>
        <dsp:cNvPr id="0" name=""/>
        <dsp:cNvSpPr/>
      </dsp:nvSpPr>
      <dsp:spPr>
        <a:xfrm>
          <a:off x="0" y="53835"/>
          <a:ext cx="10536071" cy="8365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bg2"/>
              </a:solidFill>
            </a:rPr>
            <a:t>Business practices, primarily the best use of medical/clinical staff time</a:t>
          </a:r>
        </a:p>
      </dsp:txBody>
      <dsp:txXfrm>
        <a:off x="40837" y="94672"/>
        <a:ext cx="10454397" cy="754876"/>
      </dsp:txXfrm>
    </dsp:sp>
    <dsp:sp modelId="{2EAF4454-D7EA-4DA2-AD26-53F7326A39AF}">
      <dsp:nvSpPr>
        <dsp:cNvPr id="0" name=""/>
        <dsp:cNvSpPr/>
      </dsp:nvSpPr>
      <dsp:spPr>
        <a:xfrm>
          <a:off x="0" y="953746"/>
          <a:ext cx="10536071" cy="836550"/>
        </a:xfrm>
        <a:prstGeom prst="roundRect">
          <a:avLst/>
        </a:prstGeom>
        <a:solidFill>
          <a:schemeClr val="accent5">
            <a:hueOff val="3361062"/>
            <a:satOff val="-32733"/>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Type of provider used for direct services; thinking strategically about who will draw down Medi-Cal funding</a:t>
          </a:r>
        </a:p>
      </dsp:txBody>
      <dsp:txXfrm>
        <a:off x="40837" y="994583"/>
        <a:ext cx="10454397" cy="754876"/>
      </dsp:txXfrm>
    </dsp:sp>
    <dsp:sp modelId="{0B514217-A055-4AAB-BD58-A3EEA2870133}">
      <dsp:nvSpPr>
        <dsp:cNvPr id="0" name=""/>
        <dsp:cNvSpPr/>
      </dsp:nvSpPr>
      <dsp:spPr>
        <a:xfrm>
          <a:off x="0" y="1853656"/>
          <a:ext cx="10536071" cy="836550"/>
        </a:xfrm>
        <a:prstGeom prst="roundRect">
          <a:avLst/>
        </a:prstGeom>
        <a:solidFill>
          <a:schemeClr val="accent5">
            <a:hueOff val="6722125"/>
            <a:satOff val="-65466"/>
            <a:lumOff val="-43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Thinking strategically about direct care services (CPT codes used for billing)</a:t>
          </a:r>
        </a:p>
      </dsp:txBody>
      <dsp:txXfrm>
        <a:off x="40837" y="1894493"/>
        <a:ext cx="10454397" cy="754876"/>
      </dsp:txXfrm>
    </dsp:sp>
    <dsp:sp modelId="{5B7DE4FF-ECBD-4DAE-88FD-39BDEFE32335}">
      <dsp:nvSpPr>
        <dsp:cNvPr id="0" name=""/>
        <dsp:cNvSpPr/>
      </dsp:nvSpPr>
      <dsp:spPr>
        <a:xfrm>
          <a:off x="0" y="2753566"/>
          <a:ext cx="10536071" cy="836550"/>
        </a:xfrm>
        <a:prstGeom prst="roundRect">
          <a:avLst/>
        </a:prstGeom>
        <a:solidFill>
          <a:schemeClr val="accent5">
            <a:hueOff val="10083187"/>
            <a:satOff val="-98199"/>
            <a:lumOff val="-64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Flexibility with setting salaries for provider types and/or programs based on the needs of the provider/agency (e.g. field based services, experience)</a:t>
          </a:r>
        </a:p>
      </dsp:txBody>
      <dsp:txXfrm>
        <a:off x="40837" y="2794403"/>
        <a:ext cx="10454397" cy="7548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A059B3-C71B-4800-B6E2-B130610A17E5}">
      <dsp:nvSpPr>
        <dsp:cNvPr id="0" name=""/>
        <dsp:cNvSpPr/>
      </dsp:nvSpPr>
      <dsp:spPr>
        <a:xfrm>
          <a:off x="6346787" y="1300229"/>
          <a:ext cx="2119069" cy="504242"/>
        </a:xfrm>
        <a:custGeom>
          <a:avLst/>
          <a:gdLst/>
          <a:ahLst/>
          <a:cxnLst/>
          <a:rect l="0" t="0" r="0" b="0"/>
          <a:pathLst>
            <a:path>
              <a:moveTo>
                <a:pt x="0" y="0"/>
              </a:moveTo>
              <a:lnTo>
                <a:pt x="0" y="343626"/>
              </a:lnTo>
              <a:lnTo>
                <a:pt x="2119069" y="343626"/>
              </a:lnTo>
              <a:lnTo>
                <a:pt x="2119069" y="5042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6C459E-E9B2-4E97-A146-A3891B0CA5A8}">
      <dsp:nvSpPr>
        <dsp:cNvPr id="0" name=""/>
        <dsp:cNvSpPr/>
      </dsp:nvSpPr>
      <dsp:spPr>
        <a:xfrm>
          <a:off x="6301067" y="1300229"/>
          <a:ext cx="91440" cy="504242"/>
        </a:xfrm>
        <a:custGeom>
          <a:avLst/>
          <a:gdLst/>
          <a:ahLst/>
          <a:cxnLst/>
          <a:rect l="0" t="0" r="0" b="0"/>
          <a:pathLst>
            <a:path>
              <a:moveTo>
                <a:pt x="45720" y="0"/>
              </a:moveTo>
              <a:lnTo>
                <a:pt x="45720" y="5042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319E01B-20EE-4EBA-BAE6-4B5E0DAAC00D}">
      <dsp:nvSpPr>
        <dsp:cNvPr id="0" name=""/>
        <dsp:cNvSpPr/>
      </dsp:nvSpPr>
      <dsp:spPr>
        <a:xfrm>
          <a:off x="4227717" y="1300229"/>
          <a:ext cx="2119069" cy="504242"/>
        </a:xfrm>
        <a:custGeom>
          <a:avLst/>
          <a:gdLst/>
          <a:ahLst/>
          <a:cxnLst/>
          <a:rect l="0" t="0" r="0" b="0"/>
          <a:pathLst>
            <a:path>
              <a:moveTo>
                <a:pt x="2119069" y="0"/>
              </a:moveTo>
              <a:lnTo>
                <a:pt x="2119069" y="343626"/>
              </a:lnTo>
              <a:lnTo>
                <a:pt x="0" y="343626"/>
              </a:lnTo>
              <a:lnTo>
                <a:pt x="0" y="5042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C661E2-27F6-45EB-82A7-82A7903A0A99}">
      <dsp:nvSpPr>
        <dsp:cNvPr id="0" name=""/>
        <dsp:cNvSpPr/>
      </dsp:nvSpPr>
      <dsp:spPr>
        <a:xfrm>
          <a:off x="4371" y="199276"/>
          <a:ext cx="2971168" cy="144570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6B832F19-237F-4E7E-A307-32E32328CC68}">
      <dsp:nvSpPr>
        <dsp:cNvPr id="0" name=""/>
        <dsp:cNvSpPr/>
      </dsp:nvSpPr>
      <dsp:spPr>
        <a:xfrm>
          <a:off x="197014" y="382287"/>
          <a:ext cx="2971168" cy="14457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none" kern="1200" dirty="0"/>
            <a:t>CalAIM</a:t>
          </a:r>
          <a:r>
            <a:rPr lang="en-US" sz="2000" u="none" kern="1200" dirty="0"/>
            <a:t> </a:t>
          </a:r>
          <a:r>
            <a:rPr lang="en-US" sz="2000" kern="1200" dirty="0"/>
            <a:t>is a DHCS initiative to streamline Medi-Cal through a set of BH policies</a:t>
          </a:r>
        </a:p>
      </dsp:txBody>
      <dsp:txXfrm>
        <a:off x="239357" y="424630"/>
        <a:ext cx="2886482" cy="1361019"/>
      </dsp:txXfrm>
    </dsp:sp>
    <dsp:sp modelId="{1DF6726C-C297-405E-BAEF-D077C00F4C4B}">
      <dsp:nvSpPr>
        <dsp:cNvPr id="0" name=""/>
        <dsp:cNvSpPr/>
      </dsp:nvSpPr>
      <dsp:spPr>
        <a:xfrm>
          <a:off x="5479894" y="199276"/>
          <a:ext cx="1733784" cy="110095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D314DEB0-E9AD-4143-96BC-666D5D2FA2F5}">
      <dsp:nvSpPr>
        <dsp:cNvPr id="0" name=""/>
        <dsp:cNvSpPr/>
      </dsp:nvSpPr>
      <dsp:spPr>
        <a:xfrm>
          <a:off x="5672537" y="382287"/>
          <a:ext cx="1733784" cy="110095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These policies will:</a:t>
          </a:r>
        </a:p>
      </dsp:txBody>
      <dsp:txXfrm>
        <a:off x="5704783" y="414533"/>
        <a:ext cx="1669292" cy="1036460"/>
      </dsp:txXfrm>
    </dsp:sp>
    <dsp:sp modelId="{D810C748-1B09-4346-B48F-920D3D704015}">
      <dsp:nvSpPr>
        <dsp:cNvPr id="0" name=""/>
        <dsp:cNvSpPr/>
      </dsp:nvSpPr>
      <dsp:spPr>
        <a:xfrm>
          <a:off x="3360825" y="1804471"/>
          <a:ext cx="1733784" cy="110095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ABD0B59-A517-4EFE-B463-5B026A1D5951}">
      <dsp:nvSpPr>
        <dsp:cNvPr id="0" name=""/>
        <dsp:cNvSpPr/>
      </dsp:nvSpPr>
      <dsp:spPr>
        <a:xfrm>
          <a:off x="3553468" y="1987482"/>
          <a:ext cx="1733784" cy="110095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Improve access to care</a:t>
          </a:r>
        </a:p>
      </dsp:txBody>
      <dsp:txXfrm>
        <a:off x="3585714" y="2019728"/>
        <a:ext cx="1669292" cy="1036460"/>
      </dsp:txXfrm>
    </dsp:sp>
    <dsp:sp modelId="{8B0377F6-7F38-443A-9CD3-3FD95772A9D7}">
      <dsp:nvSpPr>
        <dsp:cNvPr id="0" name=""/>
        <dsp:cNvSpPr/>
      </dsp:nvSpPr>
      <dsp:spPr>
        <a:xfrm>
          <a:off x="5479894" y="1804471"/>
          <a:ext cx="1733784" cy="110095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04FE63C5-D1DC-4BD3-B6E0-47DECC951BA9}">
      <dsp:nvSpPr>
        <dsp:cNvPr id="0" name=""/>
        <dsp:cNvSpPr/>
      </dsp:nvSpPr>
      <dsp:spPr>
        <a:xfrm>
          <a:off x="5672537" y="1987482"/>
          <a:ext cx="1733784" cy="110095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Streamline administrative functions and requirements</a:t>
          </a:r>
        </a:p>
      </dsp:txBody>
      <dsp:txXfrm>
        <a:off x="5704783" y="2019728"/>
        <a:ext cx="1669292" cy="1036460"/>
      </dsp:txXfrm>
    </dsp:sp>
    <dsp:sp modelId="{B53F65CA-40D0-4C45-A991-AF0AB1895DED}">
      <dsp:nvSpPr>
        <dsp:cNvPr id="0" name=""/>
        <dsp:cNvSpPr/>
      </dsp:nvSpPr>
      <dsp:spPr>
        <a:xfrm>
          <a:off x="7598964" y="1804471"/>
          <a:ext cx="1733784" cy="110095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22092640-C1DC-4B3B-8BC6-26A40E2C0EF3}">
      <dsp:nvSpPr>
        <dsp:cNvPr id="0" name=""/>
        <dsp:cNvSpPr/>
      </dsp:nvSpPr>
      <dsp:spPr>
        <a:xfrm>
          <a:off x="7791607" y="1987482"/>
          <a:ext cx="1733784" cy="110095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Modernize payments</a:t>
          </a:r>
        </a:p>
      </dsp:txBody>
      <dsp:txXfrm>
        <a:off x="7823853" y="2019728"/>
        <a:ext cx="1669292" cy="10364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F9696D-E158-42E0-8606-88246FC0A6E2}">
      <dsp:nvSpPr>
        <dsp:cNvPr id="0" name=""/>
        <dsp:cNvSpPr/>
      </dsp:nvSpPr>
      <dsp:spPr>
        <a:xfrm>
          <a:off x="0" y="1062862"/>
          <a:ext cx="11226473" cy="9322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Implementation of fee-for-service pay structure</a:t>
          </a:r>
        </a:p>
        <a:p>
          <a:pPr marL="0" lvl="0" indent="0" algn="l" defTabSz="889000">
            <a:lnSpc>
              <a:spcPct val="90000"/>
            </a:lnSpc>
            <a:spcBef>
              <a:spcPct val="0"/>
            </a:spcBef>
            <a:spcAft>
              <a:spcPct val="35000"/>
            </a:spcAft>
            <a:buNone/>
          </a:pPr>
          <a:r>
            <a:rPr lang="en-US" sz="1400" b="0" kern="1200" dirty="0"/>
            <a:t>-end of cost-based reimbursement</a:t>
          </a:r>
        </a:p>
        <a:p>
          <a:pPr marL="0" lvl="0" indent="0" algn="l" defTabSz="889000">
            <a:lnSpc>
              <a:spcPct val="90000"/>
            </a:lnSpc>
            <a:spcBef>
              <a:spcPct val="0"/>
            </a:spcBef>
            <a:spcAft>
              <a:spcPct val="35000"/>
            </a:spcAft>
            <a:buNone/>
          </a:pPr>
          <a:r>
            <a:rPr lang="en-US" sz="1400" b="0" kern="1200" dirty="0"/>
            <a:t>-simplifying county BH plan payments and reducing administrative burden</a:t>
          </a:r>
        </a:p>
      </dsp:txBody>
      <dsp:txXfrm>
        <a:off x="45509" y="1108371"/>
        <a:ext cx="11135455" cy="841232"/>
      </dsp:txXfrm>
    </dsp:sp>
    <dsp:sp modelId="{BA509651-6595-4139-BB96-1CFED5E9FFCF}">
      <dsp:nvSpPr>
        <dsp:cNvPr id="0" name=""/>
        <dsp:cNvSpPr/>
      </dsp:nvSpPr>
      <dsp:spPr>
        <a:xfrm>
          <a:off x="0" y="2054616"/>
          <a:ext cx="11226473" cy="93946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Intergovernmental Transfers (IGTs)</a:t>
          </a:r>
        </a:p>
        <a:p>
          <a:pPr marL="0" lvl="0" indent="0" algn="l" defTabSz="889000">
            <a:lnSpc>
              <a:spcPct val="90000"/>
            </a:lnSpc>
            <a:spcBef>
              <a:spcPct val="0"/>
            </a:spcBef>
            <a:spcAft>
              <a:spcPct val="35000"/>
            </a:spcAft>
            <a:buNone/>
          </a:pPr>
          <a:r>
            <a:rPr lang="en-US" sz="1400" kern="1200" dirty="0"/>
            <a:t>-enable counties to provide non-federal share of cost for services without certified public expenditures and cost-based reimbursement</a:t>
          </a:r>
        </a:p>
      </dsp:txBody>
      <dsp:txXfrm>
        <a:off x="45861" y="2100477"/>
        <a:ext cx="11134751" cy="847740"/>
      </dsp:txXfrm>
    </dsp:sp>
    <dsp:sp modelId="{6CB19DEB-C167-468D-AABE-6851ECB32C46}">
      <dsp:nvSpPr>
        <dsp:cNvPr id="0" name=""/>
        <dsp:cNvSpPr/>
      </dsp:nvSpPr>
      <dsp:spPr>
        <a:xfrm>
          <a:off x="33230" y="3102140"/>
          <a:ext cx="11160012" cy="96833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Implementation of CPT coding</a:t>
          </a:r>
        </a:p>
        <a:p>
          <a:pPr marL="0" lvl="0" indent="0" algn="l" defTabSz="889000">
            <a:lnSpc>
              <a:spcPct val="90000"/>
            </a:lnSpc>
            <a:spcBef>
              <a:spcPct val="0"/>
            </a:spcBef>
            <a:spcAft>
              <a:spcPct val="35000"/>
            </a:spcAft>
            <a:buNone/>
          </a:pPr>
          <a:r>
            <a:rPr lang="en-US" sz="1400" kern="1200" dirty="0"/>
            <a:t>-improve reporting and support data-driven decision making</a:t>
          </a:r>
        </a:p>
        <a:p>
          <a:pPr marL="0" lvl="0" indent="0" algn="l" defTabSz="889000">
            <a:lnSpc>
              <a:spcPct val="90000"/>
            </a:lnSpc>
            <a:spcBef>
              <a:spcPct val="0"/>
            </a:spcBef>
            <a:spcAft>
              <a:spcPct val="35000"/>
            </a:spcAft>
            <a:buNone/>
          </a:pPr>
          <a:r>
            <a:rPr lang="en-US" sz="1400" kern="1200" dirty="0"/>
            <a:t>-align with other healthcare delivery systems and comply with CMS</a:t>
          </a:r>
        </a:p>
      </dsp:txBody>
      <dsp:txXfrm>
        <a:off x="80500" y="3149410"/>
        <a:ext cx="11065472" cy="8737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F9696D-E158-42E0-8606-88246FC0A6E2}">
      <dsp:nvSpPr>
        <dsp:cNvPr id="0" name=""/>
        <dsp:cNvSpPr/>
      </dsp:nvSpPr>
      <dsp:spPr>
        <a:xfrm>
          <a:off x="0" y="943968"/>
          <a:ext cx="11038959" cy="9322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Implementation of fee-for-service pay structure</a:t>
          </a:r>
        </a:p>
        <a:p>
          <a:pPr marL="0" lvl="0" indent="0" algn="l" defTabSz="889000">
            <a:lnSpc>
              <a:spcPct val="90000"/>
            </a:lnSpc>
            <a:spcBef>
              <a:spcPct val="0"/>
            </a:spcBef>
            <a:spcAft>
              <a:spcPct val="35000"/>
            </a:spcAft>
            <a:buNone/>
          </a:pPr>
          <a:r>
            <a:rPr lang="en-US" sz="1400" b="0" kern="1200" dirty="0"/>
            <a:t>-Contracts and the Business Office are hard at work to ensure the smoothest possible transition to FFS pay structure</a:t>
          </a:r>
        </a:p>
        <a:p>
          <a:pPr marL="0" lvl="0" indent="0" algn="l" defTabSz="889000">
            <a:lnSpc>
              <a:spcPct val="90000"/>
            </a:lnSpc>
            <a:spcBef>
              <a:spcPct val="0"/>
            </a:spcBef>
            <a:spcAft>
              <a:spcPct val="35000"/>
            </a:spcAft>
            <a:buNone/>
          </a:pPr>
          <a:r>
            <a:rPr lang="en-US" sz="1400" b="0" kern="1200" dirty="0"/>
            <a:t>-Office Hours Session – CalAIM Payment Reform Notice, Wednesday mornings 8:00 AM-9:00 AM</a:t>
          </a:r>
        </a:p>
      </dsp:txBody>
      <dsp:txXfrm>
        <a:off x="45509" y="989477"/>
        <a:ext cx="10947941" cy="841232"/>
      </dsp:txXfrm>
    </dsp:sp>
    <dsp:sp modelId="{BA509651-6595-4139-BB96-1CFED5E9FFCF}">
      <dsp:nvSpPr>
        <dsp:cNvPr id="0" name=""/>
        <dsp:cNvSpPr/>
      </dsp:nvSpPr>
      <dsp:spPr>
        <a:xfrm>
          <a:off x="0" y="1946469"/>
          <a:ext cx="11038959" cy="93946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Intergovernmental Transfers (IGTs)</a:t>
          </a:r>
        </a:p>
        <a:p>
          <a:pPr marL="0" lvl="0" indent="0" algn="l" defTabSz="889000">
            <a:lnSpc>
              <a:spcPct val="90000"/>
            </a:lnSpc>
            <a:spcBef>
              <a:spcPct val="0"/>
            </a:spcBef>
            <a:spcAft>
              <a:spcPct val="35000"/>
            </a:spcAft>
            <a:buNone/>
          </a:pPr>
          <a:r>
            <a:rPr lang="en-US" sz="1400" kern="1200" dirty="0"/>
            <a:t>-mainly impacts DBH fiscal team members</a:t>
          </a:r>
        </a:p>
      </dsp:txBody>
      <dsp:txXfrm>
        <a:off x="45861" y="1992330"/>
        <a:ext cx="10947237" cy="847740"/>
      </dsp:txXfrm>
    </dsp:sp>
    <dsp:sp modelId="{6CB19DEB-C167-468D-AABE-6851ECB32C46}">
      <dsp:nvSpPr>
        <dsp:cNvPr id="0" name=""/>
        <dsp:cNvSpPr/>
      </dsp:nvSpPr>
      <dsp:spPr>
        <a:xfrm>
          <a:off x="32675" y="2993994"/>
          <a:ext cx="10973608" cy="96833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Implementation of CPT coding</a:t>
          </a:r>
        </a:p>
        <a:p>
          <a:pPr marL="0" lvl="0" indent="0" algn="l" defTabSz="889000">
            <a:lnSpc>
              <a:spcPct val="90000"/>
            </a:lnSpc>
            <a:spcBef>
              <a:spcPct val="0"/>
            </a:spcBef>
            <a:spcAft>
              <a:spcPct val="35000"/>
            </a:spcAft>
            <a:buNone/>
          </a:pPr>
          <a:r>
            <a:rPr lang="en-US" sz="1400" kern="1200" dirty="0"/>
            <a:t>-be on the lookout for upcoming trainings, which will have more specificity, both from DBH and CalMHSA</a:t>
          </a:r>
        </a:p>
        <a:p>
          <a:pPr marL="0" lvl="0" indent="0" algn="l" defTabSz="889000">
            <a:lnSpc>
              <a:spcPct val="90000"/>
            </a:lnSpc>
            <a:spcBef>
              <a:spcPct val="0"/>
            </a:spcBef>
            <a:spcAft>
              <a:spcPct val="35000"/>
            </a:spcAft>
            <a:buNone/>
          </a:pPr>
          <a:r>
            <a:rPr lang="en-US" sz="1400" kern="1200" dirty="0"/>
            <a:t>-will cover clinical and billing/invoicing topics</a:t>
          </a:r>
        </a:p>
      </dsp:txBody>
      <dsp:txXfrm>
        <a:off x="79945" y="3041264"/>
        <a:ext cx="10879068" cy="8737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20E08A-846A-4929-8F09-54C3EF89B44E}">
      <dsp:nvSpPr>
        <dsp:cNvPr id="0" name=""/>
        <dsp:cNvSpPr/>
      </dsp:nvSpPr>
      <dsp:spPr>
        <a:xfrm>
          <a:off x="0" y="0"/>
          <a:ext cx="7656695" cy="1452458"/>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lumMod val="95000"/>
                </a:schemeClr>
              </a:solidFill>
            </a:rPr>
            <a:t>In general, CPT codes will be used for clinical services provided by licensed professionals providing services in their scope of practice.</a:t>
          </a:r>
          <a:endParaRPr lang="en-US" sz="2200" kern="1200" dirty="0"/>
        </a:p>
      </dsp:txBody>
      <dsp:txXfrm>
        <a:off x="42541" y="42541"/>
        <a:ext cx="6155466" cy="1367376"/>
      </dsp:txXfrm>
    </dsp:sp>
    <dsp:sp modelId="{FAA59190-967C-4E32-9E9A-21708923F74B}">
      <dsp:nvSpPr>
        <dsp:cNvPr id="0" name=""/>
        <dsp:cNvSpPr/>
      </dsp:nvSpPr>
      <dsp:spPr>
        <a:xfrm>
          <a:off x="1351181" y="1787405"/>
          <a:ext cx="7656695" cy="1428100"/>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lumMod val="95000"/>
                </a:schemeClr>
              </a:solidFill>
            </a:rPr>
            <a:t>DHCS is planning to continue to use HCPCs for non-clinical services (e.g., rehabilitation) and services provided by non-licensed staff.</a:t>
          </a:r>
          <a:endParaRPr lang="en-US" sz="2200" kern="1200" dirty="0"/>
        </a:p>
      </dsp:txBody>
      <dsp:txXfrm>
        <a:off x="1393009" y="1829233"/>
        <a:ext cx="5277760" cy="1344444"/>
      </dsp:txXfrm>
    </dsp:sp>
    <dsp:sp modelId="{3DF6E9EA-17FF-4F9D-8760-BE4051AA82A5}">
      <dsp:nvSpPr>
        <dsp:cNvPr id="0" name=""/>
        <dsp:cNvSpPr/>
      </dsp:nvSpPr>
      <dsp:spPr>
        <a:xfrm>
          <a:off x="6712597" y="1141793"/>
          <a:ext cx="944097" cy="944097"/>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925019" y="1141793"/>
        <a:ext cx="519253" cy="71043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E90162-A93A-45A2-828E-5D65B96D3621}">
      <dsp:nvSpPr>
        <dsp:cNvPr id="0" name=""/>
        <dsp:cNvSpPr/>
      </dsp:nvSpPr>
      <dsp:spPr>
        <a:xfrm>
          <a:off x="0" y="11942"/>
          <a:ext cx="2745248" cy="164714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2"/>
              </a:solidFill>
              <a:latin typeface="+mj-lt"/>
            </a:rPr>
            <a:t>All codes will be billed in units. Most CPT codes that are listed in the Medi-Cal billing manual have a time or time range associated with them. </a:t>
          </a:r>
          <a:endParaRPr lang="en-US" sz="1200" kern="1200" dirty="0">
            <a:solidFill>
              <a:schemeClr val="bg2"/>
            </a:solidFill>
            <a:latin typeface="+mj-lt"/>
          </a:endParaRPr>
        </a:p>
      </dsp:txBody>
      <dsp:txXfrm>
        <a:off x="0" y="11942"/>
        <a:ext cx="2745248" cy="1647149"/>
      </dsp:txXfrm>
    </dsp:sp>
    <dsp:sp modelId="{D6CFF816-401D-4160-B9AC-4E2D68B8AC4F}">
      <dsp:nvSpPr>
        <dsp:cNvPr id="0" name=""/>
        <dsp:cNvSpPr/>
      </dsp:nvSpPr>
      <dsp:spPr>
        <a:xfrm>
          <a:off x="3019773" y="11942"/>
          <a:ext cx="2745248" cy="1647149"/>
        </a:xfrm>
        <a:prstGeom prst="rect">
          <a:avLst/>
        </a:prstGeom>
        <a:solidFill>
          <a:schemeClr val="accent5">
            <a:hueOff val="2016637"/>
            <a:satOff val="-19640"/>
            <a:lumOff val="-1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latin typeface="+mj-lt"/>
            </a:rPr>
            <a:t>When a code did not have a time or time range associated with it, DHCS assigned a time of 15 minutes to that code</a:t>
          </a:r>
          <a:r>
            <a:rPr lang="en-US" sz="1200" b="1" kern="1200" dirty="0">
              <a:latin typeface="+mj-lt"/>
            </a:rPr>
            <a:t>. </a:t>
          </a:r>
          <a:endParaRPr lang="en-US" sz="1200" kern="1200" dirty="0">
            <a:latin typeface="+mj-lt"/>
          </a:endParaRPr>
        </a:p>
      </dsp:txBody>
      <dsp:txXfrm>
        <a:off x="3019773" y="11942"/>
        <a:ext cx="2745248" cy="1647149"/>
      </dsp:txXfrm>
    </dsp:sp>
    <dsp:sp modelId="{D6108E2F-6AAE-49D3-B9D4-612EB0442FB3}">
      <dsp:nvSpPr>
        <dsp:cNvPr id="0" name=""/>
        <dsp:cNvSpPr/>
      </dsp:nvSpPr>
      <dsp:spPr>
        <a:xfrm>
          <a:off x="6039546" y="11942"/>
          <a:ext cx="2745248" cy="1647149"/>
        </a:xfrm>
        <a:prstGeom prst="rect">
          <a:avLst/>
        </a:prstGeom>
        <a:solidFill>
          <a:schemeClr val="accent5">
            <a:hueOff val="4033275"/>
            <a:satOff val="-39280"/>
            <a:lumOff val="-2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j-lt"/>
            </a:rPr>
            <a:t>Codes are billed in whole units only. For example, a provider is unable to bill for 1.5 units of service.</a:t>
          </a:r>
        </a:p>
      </dsp:txBody>
      <dsp:txXfrm>
        <a:off x="6039546" y="11942"/>
        <a:ext cx="2745248" cy="1647149"/>
      </dsp:txXfrm>
    </dsp:sp>
    <dsp:sp modelId="{7CBCAE2A-9C7A-4556-BBE7-566CBC10078D}">
      <dsp:nvSpPr>
        <dsp:cNvPr id="0" name=""/>
        <dsp:cNvSpPr/>
      </dsp:nvSpPr>
      <dsp:spPr>
        <a:xfrm>
          <a:off x="0" y="1933615"/>
          <a:ext cx="2745248" cy="1647149"/>
        </a:xfrm>
        <a:prstGeom prst="rect">
          <a:avLst/>
        </a:prstGeom>
        <a:solidFill>
          <a:schemeClr val="accent5">
            <a:hueOff val="6049912"/>
            <a:satOff val="-58919"/>
            <a:lumOff val="-3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mj-lt"/>
            </a:rPr>
            <a:t>Codes have a maximum number of units that the procedure may be billed in a 24-hour period. </a:t>
          </a:r>
          <a:endParaRPr lang="en-US" sz="1200" kern="1200" dirty="0">
            <a:latin typeface="+mj-lt"/>
          </a:endParaRPr>
        </a:p>
      </dsp:txBody>
      <dsp:txXfrm>
        <a:off x="0" y="1933615"/>
        <a:ext cx="2745248" cy="1647149"/>
      </dsp:txXfrm>
    </dsp:sp>
    <dsp:sp modelId="{0BD017B2-F8B6-49EE-9530-D0BE9E522493}">
      <dsp:nvSpPr>
        <dsp:cNvPr id="0" name=""/>
        <dsp:cNvSpPr/>
      </dsp:nvSpPr>
      <dsp:spPr>
        <a:xfrm>
          <a:off x="3019773" y="1933615"/>
          <a:ext cx="2745248" cy="1647149"/>
        </a:xfrm>
        <a:prstGeom prst="rect">
          <a:avLst/>
        </a:prstGeom>
        <a:solidFill>
          <a:schemeClr val="accent5">
            <a:hueOff val="8066549"/>
            <a:satOff val="-78559"/>
            <a:lumOff val="-51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j-lt"/>
              <a:ea typeface="+mn-lt"/>
              <a:cs typeface="Calibri"/>
            </a:rPr>
            <a:t>Some codes cannot be billed together and others can only be billed together in extraordinary circumstances. In the billing manuals, codes that cannot be billed with the procedure listed in column Code are listed in the Lockout Codes column. </a:t>
          </a:r>
          <a:endParaRPr lang="en-US" sz="1200" kern="1200" dirty="0">
            <a:latin typeface="+mj-lt"/>
          </a:endParaRPr>
        </a:p>
      </dsp:txBody>
      <dsp:txXfrm>
        <a:off x="3019773" y="1933615"/>
        <a:ext cx="2745248" cy="1647149"/>
      </dsp:txXfrm>
    </dsp:sp>
    <dsp:sp modelId="{937E94A6-B595-412A-9D17-9C1C0D39B6E3}">
      <dsp:nvSpPr>
        <dsp:cNvPr id="0" name=""/>
        <dsp:cNvSpPr/>
      </dsp:nvSpPr>
      <dsp:spPr>
        <a:xfrm>
          <a:off x="6039546" y="1933615"/>
          <a:ext cx="2745248" cy="1647149"/>
        </a:xfrm>
        <a:prstGeom prst="rect">
          <a:avLst/>
        </a:prstGeom>
        <a:solidFill>
          <a:schemeClr val="accent5">
            <a:hueOff val="10083187"/>
            <a:satOff val="-98199"/>
            <a:lumOff val="-64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mj-lt"/>
            </a:rPr>
            <a:t>For some codes, a unit of service is attained when a mid-point is passed. For example, CPT code 90839 (psychotherapy for crisis, first 60 minutes) can be claimed when 31 minutes of direct service have been provided. Thirty-one minutes is more than mid-way between zero and 60 minutes. </a:t>
          </a:r>
          <a:endParaRPr lang="en-US" sz="1200" kern="1200" dirty="0">
            <a:latin typeface="+mj-lt"/>
          </a:endParaRPr>
        </a:p>
      </dsp:txBody>
      <dsp:txXfrm>
        <a:off x="6039546" y="1933615"/>
        <a:ext cx="2745248" cy="164714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4A316B-9C50-4E0E-9D58-64F5DB22D72F}">
      <dsp:nvSpPr>
        <dsp:cNvPr id="0" name=""/>
        <dsp:cNvSpPr/>
      </dsp:nvSpPr>
      <dsp:spPr>
        <a:xfrm>
          <a:off x="46" y="144663"/>
          <a:ext cx="4453264" cy="1396681"/>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Some CPT codes are determined by the minute range and the unit will always be one (1)</a:t>
          </a:r>
        </a:p>
      </dsp:txBody>
      <dsp:txXfrm>
        <a:off x="46" y="144663"/>
        <a:ext cx="4453264" cy="1396681"/>
      </dsp:txXfrm>
    </dsp:sp>
    <dsp:sp modelId="{FFAF028A-C0D1-4997-BE5F-7EAEC2EA55FD}">
      <dsp:nvSpPr>
        <dsp:cNvPr id="0" name=""/>
        <dsp:cNvSpPr/>
      </dsp:nvSpPr>
      <dsp:spPr>
        <a:xfrm>
          <a:off x="46" y="1541344"/>
          <a:ext cx="4453264" cy="1830915"/>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i.e. to claim </a:t>
          </a:r>
          <a:r>
            <a:rPr lang="en-US" sz="2300" u="sng" kern="1200" dirty="0"/>
            <a:t>40 minutes</a:t>
          </a:r>
          <a:r>
            <a:rPr lang="en-US" sz="2300" kern="1200" dirty="0"/>
            <a:t> of in office Medication Support Service, you would claim </a:t>
          </a:r>
          <a:r>
            <a:rPr lang="en-US" sz="2300" u="sng" kern="1200" dirty="0"/>
            <a:t>one unit</a:t>
          </a:r>
          <a:r>
            <a:rPr lang="en-US" sz="2300" kern="1200" dirty="0"/>
            <a:t> of 99203, which covers 30-44 minutes of MSS</a:t>
          </a:r>
        </a:p>
      </dsp:txBody>
      <dsp:txXfrm>
        <a:off x="46" y="1541344"/>
        <a:ext cx="4453264" cy="1830915"/>
      </dsp:txXfrm>
    </dsp:sp>
    <dsp:sp modelId="{2B7F71C1-B806-45C0-AE70-EA64DD1EF8B1}">
      <dsp:nvSpPr>
        <dsp:cNvPr id="0" name=""/>
        <dsp:cNvSpPr/>
      </dsp:nvSpPr>
      <dsp:spPr>
        <a:xfrm>
          <a:off x="5076768" y="144663"/>
          <a:ext cx="4453264" cy="1396681"/>
        </a:xfrm>
        <a:prstGeom prst="rect">
          <a:avLst/>
        </a:prstGeom>
        <a:solidFill>
          <a:schemeClr val="accent3">
            <a:hueOff val="-4185834"/>
            <a:satOff val="-44535"/>
            <a:lumOff val="25883"/>
            <a:alphaOff val="0"/>
          </a:schemeClr>
        </a:solidFill>
        <a:ln w="12700" cap="flat" cmpd="sng" algn="ctr">
          <a:solidFill>
            <a:schemeClr val="accent3">
              <a:hueOff val="-4185834"/>
              <a:satOff val="-44535"/>
              <a:lumOff val="25883"/>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Some codes (mostly HCPCS) are claimed based on 15 minute increments</a:t>
          </a:r>
        </a:p>
      </dsp:txBody>
      <dsp:txXfrm>
        <a:off x="5076768" y="144663"/>
        <a:ext cx="4453264" cy="1396681"/>
      </dsp:txXfrm>
    </dsp:sp>
    <dsp:sp modelId="{ABBD4D5A-BBE8-44A8-90B5-D37239011775}">
      <dsp:nvSpPr>
        <dsp:cNvPr id="0" name=""/>
        <dsp:cNvSpPr/>
      </dsp:nvSpPr>
      <dsp:spPr>
        <a:xfrm>
          <a:off x="5076768" y="1541344"/>
          <a:ext cx="4453264" cy="1830915"/>
        </a:xfrm>
        <a:prstGeom prst="rect">
          <a:avLst/>
        </a:prstGeom>
        <a:solidFill>
          <a:schemeClr val="accent3">
            <a:tint val="40000"/>
            <a:alpha val="90000"/>
            <a:hueOff val="-2786000"/>
            <a:satOff val="27152"/>
            <a:lumOff val="4203"/>
            <a:alphaOff val="0"/>
          </a:schemeClr>
        </a:solidFill>
        <a:ln w="12700" cap="flat" cmpd="sng" algn="ctr">
          <a:solidFill>
            <a:schemeClr val="accent3">
              <a:tint val="40000"/>
              <a:alpha val="90000"/>
              <a:hueOff val="-2786000"/>
              <a:satOff val="27152"/>
              <a:lumOff val="420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i.e. Targeted Case Management for </a:t>
          </a:r>
          <a:r>
            <a:rPr lang="en-US" sz="2300" u="sng" kern="1200" dirty="0"/>
            <a:t>45 minutes</a:t>
          </a:r>
          <a:r>
            <a:rPr lang="en-US" sz="2300" kern="1200" dirty="0"/>
            <a:t> can be claimed with </a:t>
          </a:r>
          <a:r>
            <a:rPr lang="en-US" sz="2300" u="sng" kern="1200" dirty="0"/>
            <a:t>three units</a:t>
          </a:r>
          <a:r>
            <a:rPr lang="en-US" sz="2300" kern="1200" dirty="0"/>
            <a:t> of T1017 (1 Unit=each 15 minutes)</a:t>
          </a:r>
        </a:p>
      </dsp:txBody>
      <dsp:txXfrm>
        <a:off x="5076768" y="1541344"/>
        <a:ext cx="4453264" cy="183091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3B6306-9AD8-4B8B-A2B1-D73459BB0368}">
      <dsp:nvSpPr>
        <dsp:cNvPr id="0" name=""/>
        <dsp:cNvSpPr/>
      </dsp:nvSpPr>
      <dsp:spPr>
        <a:xfrm>
          <a:off x="0" y="212"/>
          <a:ext cx="10467832" cy="125069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2"/>
              </a:solidFill>
            </a:rPr>
            <a:t>For a care codes (e.g. therapy or evaluation and management), direct care means face-to-face time spent with the person served for the purpose of providing healthcare.</a:t>
          </a:r>
        </a:p>
      </dsp:txBody>
      <dsp:txXfrm>
        <a:off x="61054" y="61266"/>
        <a:ext cx="10345724" cy="1128586"/>
      </dsp:txXfrm>
    </dsp:sp>
    <dsp:sp modelId="{8946681F-9F22-4C8A-936B-459A2110B4F4}">
      <dsp:nvSpPr>
        <dsp:cNvPr id="0" name=""/>
        <dsp:cNvSpPr/>
      </dsp:nvSpPr>
      <dsp:spPr>
        <a:xfrm>
          <a:off x="0" y="1261750"/>
          <a:ext cx="10467832" cy="950628"/>
        </a:xfrm>
        <a:prstGeom prst="roundRect">
          <a:avLst/>
        </a:prstGeom>
        <a:solidFill>
          <a:schemeClr val="accent5">
            <a:hueOff val="5041593"/>
            <a:satOff val="-49099"/>
            <a:lumOff val="-3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For a consultation code, direct care means time spent with the consultant/members of the person </a:t>
          </a:r>
          <a:r>
            <a:rPr lang="en-US" sz="1800" kern="1200" dirty="0" err="1"/>
            <a:t>served’s</a:t>
          </a:r>
          <a:r>
            <a:rPr lang="en-US" sz="1800" kern="1200" dirty="0"/>
            <a:t> care team.</a:t>
          </a:r>
        </a:p>
      </dsp:txBody>
      <dsp:txXfrm>
        <a:off x="46406" y="1308156"/>
        <a:ext cx="10375020" cy="857816"/>
      </dsp:txXfrm>
    </dsp:sp>
    <dsp:sp modelId="{193C1539-ECFD-4CCC-AB9C-08F2FF723506}">
      <dsp:nvSpPr>
        <dsp:cNvPr id="0" name=""/>
        <dsp:cNvSpPr/>
      </dsp:nvSpPr>
      <dsp:spPr>
        <a:xfrm>
          <a:off x="0" y="2222809"/>
          <a:ext cx="10467832" cy="1495580"/>
        </a:xfrm>
        <a:prstGeom prst="roundRect">
          <a:avLst/>
        </a:prstGeom>
        <a:solidFill>
          <a:schemeClr val="accent5">
            <a:hueOff val="10083187"/>
            <a:satOff val="-98199"/>
            <a:lumOff val="-64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Direct care does not include travel time, administrative activities, chart review, documentation, utilization review, quality assurance activities, or other activities a practitioner engages in before or after a person </a:t>
          </a:r>
          <a:r>
            <a:rPr lang="en-US" sz="1800" kern="1200" dirty="0" err="1"/>
            <a:t>served’s</a:t>
          </a:r>
          <a:r>
            <a:rPr lang="en-US" sz="1800" kern="1200" dirty="0"/>
            <a:t> visit. </a:t>
          </a:r>
        </a:p>
        <a:p>
          <a:pPr marL="0" lvl="0" indent="0" algn="l" defTabSz="800100">
            <a:lnSpc>
              <a:spcPct val="90000"/>
            </a:lnSpc>
            <a:spcBef>
              <a:spcPct val="0"/>
            </a:spcBef>
            <a:spcAft>
              <a:spcPct val="35000"/>
            </a:spcAft>
            <a:buNone/>
          </a:pPr>
          <a:r>
            <a:rPr lang="en-US" sz="1800" kern="1200" dirty="0">
              <a:highlight>
                <a:srgbClr val="800080"/>
              </a:highlight>
            </a:rPr>
            <a:t>Important Note</a:t>
          </a:r>
          <a:r>
            <a:rPr lang="en-US" sz="1800" kern="1200" dirty="0"/>
            <a:t>: the rates given providers were calculated to include these activities, though they now are not explicitly claimed.</a:t>
          </a:r>
        </a:p>
      </dsp:txBody>
      <dsp:txXfrm>
        <a:off x="73008" y="2295817"/>
        <a:ext cx="10321816" cy="134956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91550C-167D-448D-9DA9-FB5B7447CF56}">
      <dsp:nvSpPr>
        <dsp:cNvPr id="0" name=""/>
        <dsp:cNvSpPr/>
      </dsp:nvSpPr>
      <dsp:spPr>
        <a:xfrm>
          <a:off x="46" y="178073"/>
          <a:ext cx="4453264" cy="1579476"/>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b="1" kern="1200" dirty="0"/>
            <a:t>Supplemental Codes:</a:t>
          </a:r>
        </a:p>
        <a:p>
          <a:pPr marL="0" lvl="0" indent="0" algn="ctr" defTabSz="755650">
            <a:lnSpc>
              <a:spcPct val="90000"/>
            </a:lnSpc>
            <a:spcBef>
              <a:spcPct val="0"/>
            </a:spcBef>
            <a:spcAft>
              <a:spcPct val="35000"/>
            </a:spcAft>
            <a:buNone/>
          </a:pPr>
          <a:r>
            <a:rPr lang="en-US" sz="1700" kern="1200" dirty="0"/>
            <a:t>Dependent procedures cannot be billed unless the provider first bills the primary procedure (to the same person served by the same provider on the same date and same claim).</a:t>
          </a:r>
        </a:p>
      </dsp:txBody>
      <dsp:txXfrm>
        <a:off x="46" y="178073"/>
        <a:ext cx="4453264" cy="1579476"/>
      </dsp:txXfrm>
    </dsp:sp>
    <dsp:sp modelId="{748D8CAC-CE53-4EAE-852A-3A935545417B}">
      <dsp:nvSpPr>
        <dsp:cNvPr id="0" name=""/>
        <dsp:cNvSpPr/>
      </dsp:nvSpPr>
      <dsp:spPr>
        <a:xfrm>
          <a:off x="46" y="1757549"/>
          <a:ext cx="4453264" cy="1834517"/>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i.e. if a provider renders a 30 minute psychotherapy service (90833), but wants to add a supplemental code for that service (i.e. interactive complexity, 90785), the psychotherapy must be entered first as the primary service.</a:t>
          </a:r>
        </a:p>
      </dsp:txBody>
      <dsp:txXfrm>
        <a:off x="46" y="1757549"/>
        <a:ext cx="4453264" cy="1834517"/>
      </dsp:txXfrm>
    </dsp:sp>
    <dsp:sp modelId="{9DB90943-43A9-4BB8-BF08-80C988844E94}">
      <dsp:nvSpPr>
        <dsp:cNvPr id="0" name=""/>
        <dsp:cNvSpPr/>
      </dsp:nvSpPr>
      <dsp:spPr>
        <a:xfrm>
          <a:off x="5076768" y="178073"/>
          <a:ext cx="4453264" cy="1579476"/>
        </a:xfrm>
        <a:prstGeom prst="rect">
          <a:avLst/>
        </a:prstGeom>
        <a:solidFill>
          <a:schemeClr val="accent3">
            <a:hueOff val="-4185834"/>
            <a:satOff val="-44535"/>
            <a:lumOff val="25883"/>
            <a:alphaOff val="0"/>
          </a:schemeClr>
        </a:solidFill>
        <a:ln w="12700" cap="flat" cmpd="sng" algn="ctr">
          <a:solidFill>
            <a:schemeClr val="accent3">
              <a:hueOff val="-4185834"/>
              <a:satOff val="-44535"/>
              <a:lumOff val="25883"/>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b="1" kern="1200" dirty="0"/>
            <a:t>Roll-up Services:</a:t>
          </a:r>
        </a:p>
        <a:p>
          <a:pPr marL="0" lvl="0" indent="0" algn="ctr" defTabSz="755650">
            <a:lnSpc>
              <a:spcPct val="90000"/>
            </a:lnSpc>
            <a:spcBef>
              <a:spcPct val="0"/>
            </a:spcBef>
            <a:spcAft>
              <a:spcPct val="35000"/>
            </a:spcAft>
            <a:buNone/>
          </a:pPr>
          <a:r>
            <a:rPr lang="en-US" sz="1700" kern="1200" dirty="0"/>
            <a:t>If provider renders 2 sessions of the same service to the same person served on the same day, all encounters must be claimed as 1 service (to avoid denial for duplicate services).  </a:t>
          </a:r>
        </a:p>
      </dsp:txBody>
      <dsp:txXfrm>
        <a:off x="5076768" y="178073"/>
        <a:ext cx="4453264" cy="1579476"/>
      </dsp:txXfrm>
    </dsp:sp>
    <dsp:sp modelId="{0844D291-AFA9-4EB8-9749-D5112EC094F3}">
      <dsp:nvSpPr>
        <dsp:cNvPr id="0" name=""/>
        <dsp:cNvSpPr/>
      </dsp:nvSpPr>
      <dsp:spPr>
        <a:xfrm>
          <a:off x="5076768" y="1757549"/>
          <a:ext cx="4453264" cy="1834517"/>
        </a:xfrm>
        <a:prstGeom prst="rect">
          <a:avLst/>
        </a:prstGeom>
        <a:solidFill>
          <a:schemeClr val="accent3">
            <a:tint val="40000"/>
            <a:alpha val="90000"/>
            <a:hueOff val="-2786000"/>
            <a:satOff val="27152"/>
            <a:lumOff val="4203"/>
            <a:alphaOff val="0"/>
          </a:schemeClr>
        </a:solidFill>
        <a:ln w="12700" cap="flat" cmpd="sng" algn="ctr">
          <a:solidFill>
            <a:schemeClr val="accent3">
              <a:tint val="40000"/>
              <a:alpha val="90000"/>
              <a:hueOff val="-2786000"/>
              <a:satOff val="27152"/>
              <a:lumOff val="420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i.e. if provider renders psychotherapy for crisis to a person served for 30 minutes in the morning and provided the same service to the same person served for 30 minutes in the afternoon, the claim submitted would be for 60 minutes of psychotherapy of crisis (90839).</a:t>
          </a:r>
        </a:p>
      </dsp:txBody>
      <dsp:txXfrm>
        <a:off x="5076768" y="1757549"/>
        <a:ext cx="4453264" cy="183451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18327-BD12-4C00-AEBC-CACADE028D65}"/>
              </a:ext>
            </a:extLst>
          </p:cNvPr>
          <p:cNvSpPr>
            <a:spLocks noGrp="1"/>
          </p:cNvSpPr>
          <p:nvPr>
            <p:ph type="ctrTitle"/>
          </p:nvPr>
        </p:nvSpPr>
        <p:spPr>
          <a:xfrm>
            <a:off x="1320800" y="325120"/>
            <a:ext cx="9550400" cy="1198879"/>
          </a:xfrm>
        </p:spPr>
        <p:txBody>
          <a:bodyPr anchor="b">
            <a:normAutofit/>
          </a:bodyPr>
          <a:lstStyle>
            <a:lvl1pPr algn="l">
              <a:defRPr sz="54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77807E3-CCF0-4E5D-B6FD-66E81BA4FA7F}"/>
              </a:ext>
            </a:extLst>
          </p:cNvPr>
          <p:cNvSpPr>
            <a:spLocks noGrp="1"/>
          </p:cNvSpPr>
          <p:nvPr>
            <p:ph type="subTitle" idx="1"/>
          </p:nvPr>
        </p:nvSpPr>
        <p:spPr>
          <a:xfrm>
            <a:off x="1320800" y="2438400"/>
            <a:ext cx="9550400" cy="2819400"/>
          </a:xfrm>
        </p:spPr>
        <p:txBody>
          <a:bodyPr>
            <a:normAutofit/>
          </a:bodyPr>
          <a:lstStyle>
            <a:lvl1pPr marL="0" indent="0" algn="l">
              <a:buNone/>
              <a:defRPr sz="360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6" name="Slide Number Placeholder 5">
            <a:extLst>
              <a:ext uri="{FF2B5EF4-FFF2-40B4-BE49-F238E27FC236}">
                <a16:creationId xmlns:a16="http://schemas.microsoft.com/office/drawing/2014/main" id="{B2E2FD1C-F1D5-40B2-A00A-D7D9AE5FB4E6}"/>
              </a:ext>
            </a:extLst>
          </p:cNvPr>
          <p:cNvSpPr>
            <a:spLocks noGrp="1"/>
          </p:cNvSpPr>
          <p:nvPr>
            <p:ph type="sldNum" sz="quarter" idx="12"/>
          </p:nvPr>
        </p:nvSpPr>
        <p:spPr>
          <a:xfrm>
            <a:off x="1320800" y="6146800"/>
            <a:ext cx="711200" cy="386080"/>
          </a:xfrm>
        </p:spPr>
        <p:txBody>
          <a:bodyPr/>
          <a:lstStyle>
            <a:lvl1pPr algn="l">
              <a:defRPr baseline="0">
                <a:latin typeface="+mj-lt"/>
              </a:defRPr>
            </a:lvl1pPr>
          </a:lstStyle>
          <a:p>
            <a:fld id="{2FAEA0E6-CF88-4A5C-B35E-C2FC893FC979}" type="slidenum">
              <a:rPr lang="en-US" smtClean="0"/>
              <a:t>‹#›</a:t>
            </a:fld>
            <a:endParaRPr lang="en-US"/>
          </a:p>
        </p:txBody>
      </p:sp>
    </p:spTree>
    <p:extLst>
      <p:ext uri="{BB962C8B-B14F-4D97-AF65-F5344CB8AC3E}">
        <p14:creationId xmlns:p14="http://schemas.microsoft.com/office/powerpoint/2010/main" val="352812630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E86FA-BF8B-43BB-9D7C-9965D0A6C1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7CE555-9FE7-42E9-A756-D8C952B6CC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D0D0C7-430B-4635-89F9-7C921271F39B}"/>
              </a:ext>
            </a:extLst>
          </p:cNvPr>
          <p:cNvSpPr>
            <a:spLocks noGrp="1"/>
          </p:cNvSpPr>
          <p:nvPr>
            <p:ph type="dt" sz="half" idx="10"/>
          </p:nvPr>
        </p:nvSpPr>
        <p:spPr/>
        <p:txBody>
          <a:bodyPr/>
          <a:lstStyle/>
          <a:p>
            <a:fld id="{B936B0B1-3F51-4DAE-8BF0-9A7B7D5B01CD}" type="datetimeFigureOut">
              <a:rPr lang="en-US" smtClean="0"/>
              <a:t>5/4/2023</a:t>
            </a:fld>
            <a:endParaRPr lang="en-US"/>
          </a:p>
        </p:txBody>
      </p:sp>
      <p:sp>
        <p:nvSpPr>
          <p:cNvPr id="5" name="Footer Placeholder 4">
            <a:extLst>
              <a:ext uri="{FF2B5EF4-FFF2-40B4-BE49-F238E27FC236}">
                <a16:creationId xmlns:a16="http://schemas.microsoft.com/office/drawing/2014/main" id="{91B240B1-E4E8-41EA-9F23-494B8A930F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A8004B-3831-4C8F-83DD-301F33E51544}"/>
              </a:ext>
            </a:extLst>
          </p:cNvPr>
          <p:cNvSpPr>
            <a:spLocks noGrp="1"/>
          </p:cNvSpPr>
          <p:nvPr>
            <p:ph type="sldNum" sz="quarter" idx="12"/>
          </p:nvPr>
        </p:nvSpPr>
        <p:spPr/>
        <p:txBody>
          <a:bodyPr/>
          <a:lstStyle/>
          <a:p>
            <a:fld id="{2FAEA0E6-CF88-4A5C-B35E-C2FC893FC979}" type="slidenum">
              <a:rPr lang="en-US" smtClean="0"/>
              <a:t>‹#›</a:t>
            </a:fld>
            <a:endParaRPr lang="en-US"/>
          </a:p>
        </p:txBody>
      </p:sp>
    </p:spTree>
    <p:extLst>
      <p:ext uri="{BB962C8B-B14F-4D97-AF65-F5344CB8AC3E}">
        <p14:creationId xmlns:p14="http://schemas.microsoft.com/office/powerpoint/2010/main" val="3315774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6031CC-F6FC-4FBF-B089-68F2ED0FF30E}"/>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BE3AFA-011C-4798-BC12-7B5A525E58B8}"/>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8E51E3-0914-4809-AAAB-A8797214079B}"/>
              </a:ext>
            </a:extLst>
          </p:cNvPr>
          <p:cNvSpPr>
            <a:spLocks noGrp="1"/>
          </p:cNvSpPr>
          <p:nvPr>
            <p:ph type="dt" sz="half" idx="10"/>
          </p:nvPr>
        </p:nvSpPr>
        <p:spPr/>
        <p:txBody>
          <a:bodyPr/>
          <a:lstStyle/>
          <a:p>
            <a:fld id="{B936B0B1-3F51-4DAE-8BF0-9A7B7D5B01CD}" type="datetimeFigureOut">
              <a:rPr lang="en-US" smtClean="0"/>
              <a:t>5/4/2023</a:t>
            </a:fld>
            <a:endParaRPr lang="en-US"/>
          </a:p>
        </p:txBody>
      </p:sp>
      <p:sp>
        <p:nvSpPr>
          <p:cNvPr id="5" name="Footer Placeholder 4">
            <a:extLst>
              <a:ext uri="{FF2B5EF4-FFF2-40B4-BE49-F238E27FC236}">
                <a16:creationId xmlns:a16="http://schemas.microsoft.com/office/drawing/2014/main" id="{8A268C65-3B94-45C6-BE3E-58D2024EFF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A28974-43E6-4E8B-A224-0722B3AE88E2}"/>
              </a:ext>
            </a:extLst>
          </p:cNvPr>
          <p:cNvSpPr>
            <a:spLocks noGrp="1"/>
          </p:cNvSpPr>
          <p:nvPr>
            <p:ph type="sldNum" sz="quarter" idx="12"/>
          </p:nvPr>
        </p:nvSpPr>
        <p:spPr/>
        <p:txBody>
          <a:bodyPr/>
          <a:lstStyle/>
          <a:p>
            <a:fld id="{2FAEA0E6-CF88-4A5C-B35E-C2FC893FC979}" type="slidenum">
              <a:rPr lang="en-US" smtClean="0"/>
              <a:t>‹#›</a:t>
            </a:fld>
            <a:endParaRPr lang="en-US"/>
          </a:p>
        </p:txBody>
      </p:sp>
    </p:spTree>
    <p:extLst>
      <p:ext uri="{BB962C8B-B14F-4D97-AF65-F5344CB8AC3E}">
        <p14:creationId xmlns:p14="http://schemas.microsoft.com/office/powerpoint/2010/main" val="1557157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F255300F-FEB3-4999-A82F-D0FA316E4484}"/>
              </a:ext>
            </a:extLst>
          </p:cNvPr>
          <p:cNvSpPr>
            <a:spLocks noGrp="1"/>
          </p:cNvSpPr>
          <p:nvPr>
            <p:ph type="dt" sz="half" idx="10"/>
          </p:nvPr>
        </p:nvSpPr>
        <p:spPr/>
        <p:txBody>
          <a:bodyPr/>
          <a:lstStyle>
            <a:lvl1pPr>
              <a:defRPr/>
            </a:lvl1pPr>
          </a:lstStyle>
          <a:p>
            <a:fld id="{B936B0B1-3F51-4DAE-8BF0-9A7B7D5B01CD}" type="datetimeFigureOut">
              <a:rPr lang="en-US" smtClean="0"/>
              <a:t>5/4/2023</a:t>
            </a:fld>
            <a:endParaRPr lang="en-US"/>
          </a:p>
        </p:txBody>
      </p:sp>
      <p:sp>
        <p:nvSpPr>
          <p:cNvPr id="5" name="Footer Placeholder 4">
            <a:extLst>
              <a:ext uri="{FF2B5EF4-FFF2-40B4-BE49-F238E27FC236}">
                <a16:creationId xmlns:a16="http://schemas.microsoft.com/office/drawing/2014/main" id="{E6BE1AFC-D653-4874-81D7-D05A98ADE185}"/>
              </a:ext>
            </a:extLst>
          </p:cNvPr>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a:extLst>
              <a:ext uri="{FF2B5EF4-FFF2-40B4-BE49-F238E27FC236}">
                <a16:creationId xmlns:a16="http://schemas.microsoft.com/office/drawing/2014/main" id="{11774BEB-E325-494B-8E6B-3D49B7DD3A83}"/>
              </a:ext>
            </a:extLst>
          </p:cNvPr>
          <p:cNvSpPr>
            <a:spLocks noGrp="1"/>
          </p:cNvSpPr>
          <p:nvPr>
            <p:ph type="sldNum" sz="quarter" idx="12"/>
          </p:nvPr>
        </p:nvSpPr>
        <p:spPr/>
        <p:txBody>
          <a:bodyPr/>
          <a:lstStyle>
            <a:lvl1pPr>
              <a:defRPr/>
            </a:lvl1pPr>
          </a:lstStyle>
          <a:p>
            <a:fld id="{2FAEA0E6-CF88-4A5C-B35E-C2FC893FC979}" type="slidenum">
              <a:rPr lang="en-US" smtClean="0"/>
              <a:t>‹#›</a:t>
            </a:fld>
            <a:endParaRPr lang="en-US"/>
          </a:p>
        </p:txBody>
      </p:sp>
    </p:spTree>
    <p:extLst>
      <p:ext uri="{BB962C8B-B14F-4D97-AF65-F5344CB8AC3E}">
        <p14:creationId xmlns:p14="http://schemas.microsoft.com/office/powerpoint/2010/main" val="4034821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C0BA4-B960-493E-9B3B-7378C3EE7EA9}"/>
              </a:ext>
            </a:extLst>
          </p:cNvPr>
          <p:cNvSpPr>
            <a:spLocks noGrp="1"/>
          </p:cNvSpPr>
          <p:nvPr>
            <p:ph type="title"/>
          </p:nvPr>
        </p:nvSpPr>
        <p:spPr>
          <a:xfrm>
            <a:off x="1320800" y="365127"/>
            <a:ext cx="9530079" cy="1039927"/>
          </a:xfrm>
        </p:spPr>
        <p:txBody>
          <a:bodyPr>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3286B41-D941-4B4D-B7AA-6221C0092E61}"/>
              </a:ext>
            </a:extLst>
          </p:cNvPr>
          <p:cNvSpPr>
            <a:spLocks noGrp="1"/>
          </p:cNvSpPr>
          <p:nvPr>
            <p:ph idx="1"/>
          </p:nvPr>
        </p:nvSpPr>
        <p:spPr>
          <a:xfrm>
            <a:off x="1320800" y="2133600"/>
            <a:ext cx="4611803" cy="3124201"/>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32A63A38-D736-4FF3-B2CA-C80D5366EED9}"/>
              </a:ext>
            </a:extLst>
          </p:cNvPr>
          <p:cNvSpPr>
            <a:spLocks noGrp="1"/>
          </p:cNvSpPr>
          <p:nvPr>
            <p:ph type="sldNum" sz="quarter" idx="12"/>
          </p:nvPr>
        </p:nvSpPr>
        <p:spPr>
          <a:xfrm>
            <a:off x="1320800" y="6146800"/>
            <a:ext cx="711200" cy="386080"/>
          </a:xfrm>
        </p:spPr>
        <p:txBody>
          <a:bodyPr/>
          <a:lstStyle/>
          <a:p>
            <a:fld id="{2FAEA0E6-CF88-4A5C-B35E-C2FC893FC979}" type="slidenum">
              <a:rPr lang="en-US" smtClean="0"/>
              <a:t>‹#›</a:t>
            </a:fld>
            <a:endParaRPr lang="en-US"/>
          </a:p>
        </p:txBody>
      </p:sp>
      <p:sp>
        <p:nvSpPr>
          <p:cNvPr id="7" name="Content Placeholder 2">
            <a:extLst>
              <a:ext uri="{FF2B5EF4-FFF2-40B4-BE49-F238E27FC236}">
                <a16:creationId xmlns:a16="http://schemas.microsoft.com/office/drawing/2014/main" id="{680D9608-DA5C-C240-AA6A-C0791CC991B1}"/>
              </a:ext>
            </a:extLst>
          </p:cNvPr>
          <p:cNvSpPr>
            <a:spLocks noGrp="1"/>
          </p:cNvSpPr>
          <p:nvPr>
            <p:ph idx="13"/>
          </p:nvPr>
        </p:nvSpPr>
        <p:spPr>
          <a:xfrm>
            <a:off x="6279717" y="2133600"/>
            <a:ext cx="4591483" cy="3124201"/>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42118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E2452-0EDC-4227-A9D9-C907B9FE704D}"/>
              </a:ext>
            </a:extLst>
          </p:cNvPr>
          <p:cNvSpPr>
            <a:spLocks noGrp="1"/>
          </p:cNvSpPr>
          <p:nvPr>
            <p:ph type="title"/>
          </p:nvPr>
        </p:nvSpPr>
        <p:spPr>
          <a:xfrm>
            <a:off x="1320800" y="1828801"/>
            <a:ext cx="8533352" cy="810705"/>
          </a:xfrm>
        </p:spPr>
        <p:txBody>
          <a:bodyPr anchor="b">
            <a:normAutofit/>
          </a:bodyPr>
          <a:lstStyle>
            <a:lvl1pPr>
              <a:defRPr sz="36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1838559-2047-4ACC-A1E6-80AD93124A35}"/>
              </a:ext>
            </a:extLst>
          </p:cNvPr>
          <p:cNvSpPr>
            <a:spLocks noGrp="1"/>
          </p:cNvSpPr>
          <p:nvPr>
            <p:ph type="body" idx="1"/>
          </p:nvPr>
        </p:nvSpPr>
        <p:spPr>
          <a:xfrm>
            <a:off x="1320800" y="3233854"/>
            <a:ext cx="8533352" cy="657922"/>
          </a:xfrm>
        </p:spPr>
        <p:txBody>
          <a:bodyPr>
            <a:normAutofit/>
          </a:bodyPr>
          <a:lstStyle>
            <a:lvl1pPr marL="0" indent="0">
              <a:buNone/>
              <a:defRPr sz="2400" baseline="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E239044D-4121-46F1-A64F-F3A92C69E3EF}"/>
              </a:ext>
            </a:extLst>
          </p:cNvPr>
          <p:cNvSpPr>
            <a:spLocks noGrp="1"/>
          </p:cNvSpPr>
          <p:nvPr>
            <p:ph type="sldNum" sz="quarter" idx="12"/>
          </p:nvPr>
        </p:nvSpPr>
        <p:spPr>
          <a:xfrm>
            <a:off x="9142952" y="5815584"/>
            <a:ext cx="711200" cy="386080"/>
          </a:xfrm>
        </p:spPr>
        <p:txBody>
          <a:bodyPr/>
          <a:lstStyle>
            <a:lvl1pPr algn="r">
              <a:defRPr baseline="0">
                <a:solidFill>
                  <a:schemeClr val="accent1"/>
                </a:solidFill>
              </a:defRPr>
            </a:lvl1pPr>
          </a:lstStyle>
          <a:p>
            <a:fld id="{2FAEA0E6-CF88-4A5C-B35E-C2FC893FC979}" type="slidenum">
              <a:rPr lang="en-US" smtClean="0"/>
              <a:t>‹#›</a:t>
            </a:fld>
            <a:endParaRPr lang="en-US"/>
          </a:p>
        </p:txBody>
      </p:sp>
      <p:sp>
        <p:nvSpPr>
          <p:cNvPr id="7" name="Text Placeholder 2">
            <a:extLst>
              <a:ext uri="{FF2B5EF4-FFF2-40B4-BE49-F238E27FC236}">
                <a16:creationId xmlns:a16="http://schemas.microsoft.com/office/drawing/2014/main" id="{A8E760CD-63D3-724A-AF9C-3036C2D342E9}"/>
              </a:ext>
            </a:extLst>
          </p:cNvPr>
          <p:cNvSpPr>
            <a:spLocks noGrp="1"/>
          </p:cNvSpPr>
          <p:nvPr>
            <p:ph type="body" idx="13"/>
          </p:nvPr>
        </p:nvSpPr>
        <p:spPr>
          <a:xfrm>
            <a:off x="1320800" y="4081346"/>
            <a:ext cx="8533352" cy="1572322"/>
          </a:xfrm>
        </p:spPr>
        <p:txBody>
          <a:bodyPr>
            <a:normAutofit/>
          </a:bodyPr>
          <a:lstStyle>
            <a:lvl1pPr marL="0" indent="0">
              <a:buNone/>
              <a:defRPr sz="1600" baseline="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28781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18E7A-A2FE-4ABD-9025-07FDE55587A6}"/>
              </a:ext>
            </a:extLst>
          </p:cNvPr>
          <p:cNvSpPr>
            <a:spLocks noGrp="1"/>
          </p:cNvSpPr>
          <p:nvPr>
            <p:ph type="title"/>
          </p:nvPr>
        </p:nvSpPr>
        <p:spPr>
          <a:xfrm>
            <a:off x="1320800" y="457200"/>
            <a:ext cx="8533352" cy="787400"/>
          </a:xfrm>
        </p:spPr>
        <p:txBody>
          <a:bodyPr anchor="b">
            <a:normAutofit/>
          </a:bodyPr>
          <a:lstStyle>
            <a:lvl1pPr>
              <a:defRPr sz="24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57C6DBE8-748B-44F3-BFF8-8EB4658F4C1B}"/>
              </a:ext>
            </a:extLst>
          </p:cNvPr>
          <p:cNvSpPr>
            <a:spLocks noGrp="1"/>
          </p:cNvSpPr>
          <p:nvPr>
            <p:ph type="body" sz="half" idx="2"/>
          </p:nvPr>
        </p:nvSpPr>
        <p:spPr>
          <a:xfrm>
            <a:off x="1320800" y="1996068"/>
            <a:ext cx="8533352" cy="3261732"/>
          </a:xfrm>
        </p:spPr>
        <p:txBody>
          <a:bodyPr>
            <a:norm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a:extLst>
              <a:ext uri="{FF2B5EF4-FFF2-40B4-BE49-F238E27FC236}">
                <a16:creationId xmlns:a16="http://schemas.microsoft.com/office/drawing/2014/main" id="{015D0CEE-45AD-4960-8355-C86EE3678297}"/>
              </a:ext>
            </a:extLst>
          </p:cNvPr>
          <p:cNvSpPr>
            <a:spLocks noGrp="1"/>
          </p:cNvSpPr>
          <p:nvPr>
            <p:ph type="sldNum" sz="quarter" idx="12"/>
          </p:nvPr>
        </p:nvSpPr>
        <p:spPr>
          <a:xfrm>
            <a:off x="9400478" y="5816228"/>
            <a:ext cx="453674" cy="386080"/>
          </a:xfrm>
        </p:spPr>
        <p:txBody>
          <a:bodyPr/>
          <a:lstStyle>
            <a:lvl1pPr algn="r">
              <a:defRPr baseline="0">
                <a:solidFill>
                  <a:schemeClr val="accent1"/>
                </a:solidFill>
              </a:defRPr>
            </a:lvl1pPr>
          </a:lstStyle>
          <a:p>
            <a:fld id="{2FAEA0E6-CF88-4A5C-B35E-C2FC893FC979}" type="slidenum">
              <a:rPr lang="en-US" smtClean="0"/>
              <a:t>‹#›</a:t>
            </a:fld>
            <a:endParaRPr lang="en-US"/>
          </a:p>
        </p:txBody>
      </p:sp>
    </p:spTree>
    <p:extLst>
      <p:ext uri="{BB962C8B-B14F-4D97-AF65-F5344CB8AC3E}">
        <p14:creationId xmlns:p14="http://schemas.microsoft.com/office/powerpoint/2010/main" val="3053657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E8AFD-512B-4216-8D00-92FD64710247}"/>
              </a:ext>
            </a:extLst>
          </p:cNvPr>
          <p:cNvSpPr>
            <a:spLocks noGrp="1"/>
          </p:cNvSpPr>
          <p:nvPr>
            <p:ph type="title"/>
          </p:nvPr>
        </p:nvSpPr>
        <p:spPr>
          <a:xfrm>
            <a:off x="1320800" y="365127"/>
            <a:ext cx="9550400" cy="1073380"/>
          </a:xfrm>
        </p:spPr>
        <p:txBody>
          <a:bodyPr>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609255D-1B87-49B5-B0D4-A36538C21D99}"/>
              </a:ext>
            </a:extLst>
          </p:cNvPr>
          <p:cNvSpPr>
            <a:spLocks noGrp="1"/>
          </p:cNvSpPr>
          <p:nvPr>
            <p:ph sz="half" idx="1" hasCustomPrompt="1"/>
          </p:nvPr>
        </p:nvSpPr>
        <p:spPr>
          <a:xfrm>
            <a:off x="1320801" y="2133600"/>
            <a:ext cx="4622801" cy="3124200"/>
          </a:xfrm>
        </p:spPr>
        <p:txBody>
          <a:bodyPr>
            <a:normAutofit/>
          </a:bodyPr>
          <a:lstStyle>
            <a:lvl1pPr>
              <a:defRPr sz="1600"/>
            </a:lvl1pPr>
          </a:lstStyle>
          <a:p>
            <a:pPr lvl="0"/>
            <a:r>
              <a:rPr lang="en-US" dirty="0"/>
              <a:t>Picture</a:t>
            </a:r>
          </a:p>
        </p:txBody>
      </p:sp>
      <p:sp>
        <p:nvSpPr>
          <p:cNvPr id="4" name="Content Placeholder 3">
            <a:extLst>
              <a:ext uri="{FF2B5EF4-FFF2-40B4-BE49-F238E27FC236}">
                <a16:creationId xmlns:a16="http://schemas.microsoft.com/office/drawing/2014/main" id="{7CE56058-D2D4-43B4-9399-D7788E593635}"/>
              </a:ext>
            </a:extLst>
          </p:cNvPr>
          <p:cNvSpPr>
            <a:spLocks noGrp="1"/>
          </p:cNvSpPr>
          <p:nvPr>
            <p:ph sz="half" idx="2"/>
          </p:nvPr>
        </p:nvSpPr>
        <p:spPr>
          <a:xfrm>
            <a:off x="6172200" y="2133600"/>
            <a:ext cx="4699002" cy="3124200"/>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E67CC153-7AA8-4250-B3D7-92D17F4912A2}"/>
              </a:ext>
            </a:extLst>
          </p:cNvPr>
          <p:cNvSpPr>
            <a:spLocks noGrp="1"/>
          </p:cNvSpPr>
          <p:nvPr>
            <p:ph type="sldNum" sz="quarter" idx="12"/>
          </p:nvPr>
        </p:nvSpPr>
        <p:spPr/>
        <p:txBody>
          <a:bodyPr/>
          <a:lstStyle/>
          <a:p>
            <a:fld id="{2FAEA0E6-CF88-4A5C-B35E-C2FC893FC979}" type="slidenum">
              <a:rPr lang="en-US" smtClean="0"/>
              <a:t>‹#›</a:t>
            </a:fld>
            <a:endParaRPr lang="en-US"/>
          </a:p>
        </p:txBody>
      </p:sp>
    </p:spTree>
    <p:extLst>
      <p:ext uri="{BB962C8B-B14F-4D97-AF65-F5344CB8AC3E}">
        <p14:creationId xmlns:p14="http://schemas.microsoft.com/office/powerpoint/2010/main" val="1039920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8FB49669-F591-43CD-9B6C-88D6420664FC}"/>
              </a:ext>
            </a:extLst>
          </p:cNvPr>
          <p:cNvSpPr>
            <a:spLocks noGrp="1"/>
          </p:cNvSpPr>
          <p:nvPr>
            <p:ph type="sldNum" sz="quarter" idx="12"/>
          </p:nvPr>
        </p:nvSpPr>
        <p:spPr/>
        <p:txBody>
          <a:bodyPr/>
          <a:lstStyle/>
          <a:p>
            <a:fld id="{2FAEA0E6-CF88-4A5C-B35E-C2FC893FC979}" type="slidenum">
              <a:rPr lang="en-US" smtClean="0"/>
              <a:t>‹#›</a:t>
            </a:fld>
            <a:endParaRPr lang="en-US"/>
          </a:p>
        </p:txBody>
      </p:sp>
      <p:sp>
        <p:nvSpPr>
          <p:cNvPr id="10" name="Title 1">
            <a:extLst>
              <a:ext uri="{FF2B5EF4-FFF2-40B4-BE49-F238E27FC236}">
                <a16:creationId xmlns:a16="http://schemas.microsoft.com/office/drawing/2014/main" id="{AE12C849-AE3D-5F4E-886D-9B3449E6091B}"/>
              </a:ext>
            </a:extLst>
          </p:cNvPr>
          <p:cNvSpPr>
            <a:spLocks noGrp="1"/>
          </p:cNvSpPr>
          <p:nvPr>
            <p:ph type="title"/>
          </p:nvPr>
        </p:nvSpPr>
        <p:spPr>
          <a:xfrm>
            <a:off x="1320800" y="365127"/>
            <a:ext cx="9550400" cy="1073380"/>
          </a:xfrm>
        </p:spPr>
        <p:txBody>
          <a:bodyPr>
            <a:normAutofit/>
          </a:bodyPr>
          <a:lstStyle>
            <a:lvl1pPr>
              <a:defRPr sz="3600"/>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18EE243B-2655-3042-BE69-96280B5CFC44}"/>
              </a:ext>
            </a:extLst>
          </p:cNvPr>
          <p:cNvSpPr>
            <a:spLocks noGrp="1"/>
          </p:cNvSpPr>
          <p:nvPr>
            <p:ph sz="half" idx="1" hasCustomPrompt="1"/>
          </p:nvPr>
        </p:nvSpPr>
        <p:spPr>
          <a:xfrm>
            <a:off x="6172200" y="2133600"/>
            <a:ext cx="4699001" cy="3124200"/>
          </a:xfrm>
        </p:spPr>
        <p:txBody>
          <a:bodyPr>
            <a:normAutofit/>
          </a:bodyPr>
          <a:lstStyle>
            <a:lvl1pPr>
              <a:defRPr sz="1600"/>
            </a:lvl1pPr>
          </a:lstStyle>
          <a:p>
            <a:pPr lvl="0"/>
            <a:r>
              <a:rPr lang="en-US" dirty="0"/>
              <a:t>Picture</a:t>
            </a:r>
          </a:p>
        </p:txBody>
      </p:sp>
      <p:sp>
        <p:nvSpPr>
          <p:cNvPr id="12" name="Content Placeholder 3">
            <a:extLst>
              <a:ext uri="{FF2B5EF4-FFF2-40B4-BE49-F238E27FC236}">
                <a16:creationId xmlns:a16="http://schemas.microsoft.com/office/drawing/2014/main" id="{EA8E3FFB-7030-1B4C-8B2E-6CEC06B997B6}"/>
              </a:ext>
            </a:extLst>
          </p:cNvPr>
          <p:cNvSpPr>
            <a:spLocks noGrp="1"/>
          </p:cNvSpPr>
          <p:nvPr>
            <p:ph sz="half" idx="2"/>
          </p:nvPr>
        </p:nvSpPr>
        <p:spPr>
          <a:xfrm>
            <a:off x="1320800" y="2133600"/>
            <a:ext cx="4622803" cy="3124200"/>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05747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20930-CFFA-42D7-BEFB-06977C57AA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FDE1A6-6C9B-41E1-BA85-3F48478B9F20}"/>
              </a:ext>
            </a:extLst>
          </p:cNvPr>
          <p:cNvSpPr>
            <a:spLocks noGrp="1"/>
          </p:cNvSpPr>
          <p:nvPr>
            <p:ph type="dt" sz="half" idx="10"/>
          </p:nvPr>
        </p:nvSpPr>
        <p:spPr/>
        <p:txBody>
          <a:bodyPr/>
          <a:lstStyle/>
          <a:p>
            <a:fld id="{B936B0B1-3F51-4DAE-8BF0-9A7B7D5B01CD}" type="datetimeFigureOut">
              <a:rPr lang="en-US" smtClean="0"/>
              <a:t>5/4/2023</a:t>
            </a:fld>
            <a:endParaRPr lang="en-US"/>
          </a:p>
        </p:txBody>
      </p:sp>
      <p:sp>
        <p:nvSpPr>
          <p:cNvPr id="4" name="Footer Placeholder 3">
            <a:extLst>
              <a:ext uri="{FF2B5EF4-FFF2-40B4-BE49-F238E27FC236}">
                <a16:creationId xmlns:a16="http://schemas.microsoft.com/office/drawing/2014/main" id="{B3816A92-772B-4A2E-B920-DDE026C9D50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39A7AAC-0ECA-46CF-8D78-AB5C3B0AF7BF}"/>
              </a:ext>
            </a:extLst>
          </p:cNvPr>
          <p:cNvSpPr>
            <a:spLocks noGrp="1"/>
          </p:cNvSpPr>
          <p:nvPr>
            <p:ph type="sldNum" sz="quarter" idx="12"/>
          </p:nvPr>
        </p:nvSpPr>
        <p:spPr/>
        <p:txBody>
          <a:bodyPr/>
          <a:lstStyle/>
          <a:p>
            <a:fld id="{2FAEA0E6-CF88-4A5C-B35E-C2FC893FC979}" type="slidenum">
              <a:rPr lang="en-US" smtClean="0"/>
              <a:t>‹#›</a:t>
            </a:fld>
            <a:endParaRPr lang="en-US"/>
          </a:p>
        </p:txBody>
      </p:sp>
    </p:spTree>
    <p:extLst>
      <p:ext uri="{BB962C8B-B14F-4D97-AF65-F5344CB8AC3E}">
        <p14:creationId xmlns:p14="http://schemas.microsoft.com/office/powerpoint/2010/main" val="996722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42BAF2-5260-4EF0-AAF8-147FAB4FC2A6}"/>
              </a:ext>
            </a:extLst>
          </p:cNvPr>
          <p:cNvSpPr>
            <a:spLocks noGrp="1"/>
          </p:cNvSpPr>
          <p:nvPr>
            <p:ph type="dt" sz="half" idx="10"/>
          </p:nvPr>
        </p:nvSpPr>
        <p:spPr/>
        <p:txBody>
          <a:bodyPr/>
          <a:lstStyle/>
          <a:p>
            <a:fld id="{B936B0B1-3F51-4DAE-8BF0-9A7B7D5B01CD}" type="datetimeFigureOut">
              <a:rPr lang="en-US" smtClean="0"/>
              <a:t>5/4/2023</a:t>
            </a:fld>
            <a:endParaRPr lang="en-US"/>
          </a:p>
        </p:txBody>
      </p:sp>
      <p:sp>
        <p:nvSpPr>
          <p:cNvPr id="3" name="Footer Placeholder 2">
            <a:extLst>
              <a:ext uri="{FF2B5EF4-FFF2-40B4-BE49-F238E27FC236}">
                <a16:creationId xmlns:a16="http://schemas.microsoft.com/office/drawing/2014/main" id="{F0CC07E7-EBBC-436B-9CE8-42B132D21A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2BC9E7-B2F0-4725-B6F3-1C85FDFDFFF2}"/>
              </a:ext>
            </a:extLst>
          </p:cNvPr>
          <p:cNvSpPr>
            <a:spLocks noGrp="1"/>
          </p:cNvSpPr>
          <p:nvPr>
            <p:ph type="sldNum" sz="quarter" idx="12"/>
          </p:nvPr>
        </p:nvSpPr>
        <p:spPr/>
        <p:txBody>
          <a:bodyPr/>
          <a:lstStyle/>
          <a:p>
            <a:fld id="{2FAEA0E6-CF88-4A5C-B35E-C2FC893FC979}" type="slidenum">
              <a:rPr lang="en-US" smtClean="0"/>
              <a:t>‹#›</a:t>
            </a:fld>
            <a:endParaRPr lang="en-US"/>
          </a:p>
        </p:txBody>
      </p:sp>
    </p:spTree>
    <p:extLst>
      <p:ext uri="{BB962C8B-B14F-4D97-AF65-F5344CB8AC3E}">
        <p14:creationId xmlns:p14="http://schemas.microsoft.com/office/powerpoint/2010/main" val="446016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4E589-59AB-4E49-98D8-B8F2CE10ED1C}"/>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88233FC-BDC8-4DD8-B73E-82F19EF58AF1}"/>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7AB605BC-CA80-44C2-A1C8-558A8357F844}"/>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42B99DA-9CBB-470F-9527-46914996C648}"/>
              </a:ext>
            </a:extLst>
          </p:cNvPr>
          <p:cNvSpPr>
            <a:spLocks noGrp="1"/>
          </p:cNvSpPr>
          <p:nvPr>
            <p:ph type="dt" sz="half" idx="10"/>
          </p:nvPr>
        </p:nvSpPr>
        <p:spPr/>
        <p:txBody>
          <a:bodyPr/>
          <a:lstStyle/>
          <a:p>
            <a:fld id="{B936B0B1-3F51-4DAE-8BF0-9A7B7D5B01CD}" type="datetimeFigureOut">
              <a:rPr lang="en-US" smtClean="0"/>
              <a:t>5/4/2023</a:t>
            </a:fld>
            <a:endParaRPr lang="en-US"/>
          </a:p>
        </p:txBody>
      </p:sp>
      <p:sp>
        <p:nvSpPr>
          <p:cNvPr id="6" name="Footer Placeholder 5">
            <a:extLst>
              <a:ext uri="{FF2B5EF4-FFF2-40B4-BE49-F238E27FC236}">
                <a16:creationId xmlns:a16="http://schemas.microsoft.com/office/drawing/2014/main" id="{1CB40997-BABF-49FC-A943-2C4F785E97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2C51F2-9A70-4908-8B22-06074F849B01}"/>
              </a:ext>
            </a:extLst>
          </p:cNvPr>
          <p:cNvSpPr>
            <a:spLocks noGrp="1"/>
          </p:cNvSpPr>
          <p:nvPr>
            <p:ph type="sldNum" sz="quarter" idx="12"/>
          </p:nvPr>
        </p:nvSpPr>
        <p:spPr/>
        <p:txBody>
          <a:bodyPr/>
          <a:lstStyle/>
          <a:p>
            <a:fld id="{2FAEA0E6-CF88-4A5C-B35E-C2FC893FC979}" type="slidenum">
              <a:rPr lang="en-US" smtClean="0"/>
              <a:t>‹#›</a:t>
            </a:fld>
            <a:endParaRPr lang="en-US"/>
          </a:p>
        </p:txBody>
      </p:sp>
    </p:spTree>
    <p:extLst>
      <p:ext uri="{BB962C8B-B14F-4D97-AF65-F5344CB8AC3E}">
        <p14:creationId xmlns:p14="http://schemas.microsoft.com/office/powerpoint/2010/main" val="2046211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3BE830-B6C8-47E2-935D-D5952EE6298E}"/>
              </a:ext>
            </a:extLst>
          </p:cNvPr>
          <p:cNvSpPr>
            <a:spLocks noGrp="1"/>
          </p:cNvSpPr>
          <p:nvPr>
            <p:ph type="title"/>
          </p:nvPr>
        </p:nvSpPr>
        <p:spPr>
          <a:xfrm>
            <a:off x="1320800" y="365127"/>
            <a:ext cx="9550400" cy="1158874"/>
          </a:xfrm>
          <a:prstGeom prst="rect">
            <a:avLst/>
          </a:prstGeom>
        </p:spPr>
        <p:txBody>
          <a:bodyPr vert="horz" lIns="0" tIns="0" rIns="0" bIns="0" rtlCol="0" anchor="b" anchorCtr="0">
            <a:normAutofit/>
          </a:bodyPr>
          <a:lstStyle/>
          <a:p>
            <a:r>
              <a:rPr lang="en-US" dirty="0"/>
              <a:t>Click to edit Master title</a:t>
            </a:r>
          </a:p>
        </p:txBody>
      </p:sp>
      <p:sp>
        <p:nvSpPr>
          <p:cNvPr id="3" name="Text Placeholder 2">
            <a:extLst>
              <a:ext uri="{FF2B5EF4-FFF2-40B4-BE49-F238E27FC236}">
                <a16:creationId xmlns:a16="http://schemas.microsoft.com/office/drawing/2014/main" id="{436B7EDF-204E-4E0A-AADA-7C73EAE2660D}"/>
              </a:ext>
            </a:extLst>
          </p:cNvPr>
          <p:cNvSpPr>
            <a:spLocks noGrp="1"/>
          </p:cNvSpPr>
          <p:nvPr>
            <p:ph type="body" idx="1"/>
          </p:nvPr>
        </p:nvSpPr>
        <p:spPr>
          <a:xfrm>
            <a:off x="1320800" y="2133600"/>
            <a:ext cx="9550400" cy="312420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3A9143-FCAF-4FC2-8C3C-AC0F70737A6D}"/>
              </a:ext>
            </a:extLst>
          </p:cNvPr>
          <p:cNvSpPr>
            <a:spLocks noGrp="1"/>
          </p:cNvSpPr>
          <p:nvPr>
            <p:ph type="dt" sz="half" idx="2"/>
          </p:nvPr>
        </p:nvSpPr>
        <p:spPr>
          <a:xfrm>
            <a:off x="2293856" y="6147384"/>
            <a:ext cx="830605" cy="385496"/>
          </a:xfrm>
          <a:prstGeom prst="rect">
            <a:avLst/>
          </a:prstGeom>
        </p:spPr>
        <p:txBody>
          <a:bodyPr vert="horz" lIns="0" tIns="0" rIns="0" bIns="0" rtlCol="0" anchor="t" anchorCtr="0"/>
          <a:lstStyle>
            <a:lvl1pPr algn="l">
              <a:defRPr sz="1200" b="1" i="0" baseline="0">
                <a:solidFill>
                  <a:schemeClr val="bg1"/>
                </a:solidFill>
              </a:defRPr>
            </a:lvl1pPr>
          </a:lstStyle>
          <a:p>
            <a:fld id="{B936B0B1-3F51-4DAE-8BF0-9A7B7D5B01CD}" type="datetimeFigureOut">
              <a:rPr lang="en-US" smtClean="0"/>
              <a:t>5/4/2023</a:t>
            </a:fld>
            <a:endParaRPr lang="en-US"/>
          </a:p>
        </p:txBody>
      </p:sp>
      <p:sp>
        <p:nvSpPr>
          <p:cNvPr id="5" name="Footer Placeholder 4">
            <a:extLst>
              <a:ext uri="{FF2B5EF4-FFF2-40B4-BE49-F238E27FC236}">
                <a16:creationId xmlns:a16="http://schemas.microsoft.com/office/drawing/2014/main" id="{23AB09AB-CC13-4EB1-8238-1EE2229E0DAF}"/>
              </a:ext>
            </a:extLst>
          </p:cNvPr>
          <p:cNvSpPr>
            <a:spLocks noGrp="1"/>
          </p:cNvSpPr>
          <p:nvPr>
            <p:ph type="ftr" sz="quarter" idx="3"/>
          </p:nvPr>
        </p:nvSpPr>
        <p:spPr>
          <a:xfrm>
            <a:off x="3476397" y="6147384"/>
            <a:ext cx="5015059" cy="385496"/>
          </a:xfrm>
          <a:prstGeom prst="rect">
            <a:avLst/>
          </a:prstGeom>
        </p:spPr>
        <p:txBody>
          <a:bodyPr vert="horz" lIns="0" tIns="0" rIns="0" bIns="0" rtlCol="0" anchor="t" anchorCtr="0"/>
          <a:lstStyle>
            <a:lvl1pPr algn="l">
              <a:defRPr sz="1200" b="1" i="0" baseline="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F73D4871-3CE2-45B2-8F76-2B364B6D38FD}"/>
              </a:ext>
            </a:extLst>
          </p:cNvPr>
          <p:cNvSpPr>
            <a:spLocks noGrp="1"/>
          </p:cNvSpPr>
          <p:nvPr>
            <p:ph type="sldNum" sz="quarter" idx="4"/>
          </p:nvPr>
        </p:nvSpPr>
        <p:spPr>
          <a:xfrm>
            <a:off x="1320800" y="6146800"/>
            <a:ext cx="711200" cy="386080"/>
          </a:xfrm>
          <a:prstGeom prst="rect">
            <a:avLst/>
          </a:prstGeom>
        </p:spPr>
        <p:txBody>
          <a:bodyPr vert="horz" lIns="0" tIns="0" rIns="0" bIns="0" rtlCol="0" anchor="t" anchorCtr="0"/>
          <a:lstStyle>
            <a:lvl1pPr algn="l">
              <a:defRPr sz="1200" b="1" i="0" baseline="0">
                <a:solidFill>
                  <a:schemeClr val="bg1"/>
                </a:solidFill>
              </a:defRPr>
            </a:lvl1pPr>
          </a:lstStyle>
          <a:p>
            <a:fld id="{2FAEA0E6-CF88-4A5C-B35E-C2FC893FC979}" type="slidenum">
              <a:rPr lang="en-US" smtClean="0"/>
              <a:t>‹#›</a:t>
            </a:fld>
            <a:endParaRPr lang="en-US"/>
          </a:p>
        </p:txBody>
      </p:sp>
    </p:spTree>
    <p:extLst>
      <p:ext uri="{BB962C8B-B14F-4D97-AF65-F5344CB8AC3E}">
        <p14:creationId xmlns:p14="http://schemas.microsoft.com/office/powerpoint/2010/main" val="9385217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685800" rtl="0" eaLnBrk="1" latinLnBrk="0" hangingPunct="1">
        <a:lnSpc>
          <a:spcPct val="90000"/>
        </a:lnSpc>
        <a:spcBef>
          <a:spcPct val="0"/>
        </a:spcBef>
        <a:buNone/>
        <a:defRPr sz="5400" b="1" i="0" kern="1200" baseline="0">
          <a:solidFill>
            <a:schemeClr val="tx2"/>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600" b="1" i="0" kern="1200" baseline="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b="1" i="0" kern="1200" baseline="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b="1" i="0" kern="1200" baseline="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b="1" i="0" kern="1200" baseline="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b="1"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832">
          <p15:clr>
            <a:srgbClr val="F26B43"/>
          </p15:clr>
        </p15:guide>
        <p15:guide id="2" orient="horz" pos="960">
          <p15:clr>
            <a:srgbClr val="F26B43"/>
          </p15:clr>
        </p15:guide>
        <p15:guide id="3" orient="horz" pos="1536">
          <p15:clr>
            <a:srgbClr val="F26B43"/>
          </p15:clr>
        </p15:guide>
        <p15:guide id="4" orient="horz" pos="3312">
          <p15:clr>
            <a:srgbClr val="F26B43"/>
          </p15:clr>
        </p15:guide>
        <p15:guide id="5" pos="684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9.xml.rels><?xml version="1.0" encoding="UTF-8" standalone="yes"?>
<Relationships xmlns="http://schemas.openxmlformats.org/package/2006/relationships"><Relationship Id="rId2" Type="http://schemas.openxmlformats.org/officeDocument/2006/relationships/hyperlink" Target="https://www.calmhsa.org/calaim-payment-reform-webinars/"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hyperlink" Target="https://www.calmhsa.org/calaim-references-and-manuals-effective-july-1-2023/" TargetMode="External"/><Relationship Id="rId2" Type="http://schemas.openxmlformats.org/officeDocument/2006/relationships/hyperlink" Target="https://www.dhcs.ca.gov/services/MH/Pages/MedCCC-Library.aspx" TargetMode="External"/><Relationship Id="rId1" Type="http://schemas.openxmlformats.org/officeDocument/2006/relationships/slideLayout" Target="../slideLayouts/slideLayout5.xml"/><Relationship Id="rId4" Type="http://schemas.openxmlformats.org/officeDocument/2006/relationships/hyperlink" Target="https://www.ama-assn.org/practice-management/cpt"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A0374-C005-0B5C-1CE8-199D6E235857}"/>
              </a:ext>
            </a:extLst>
          </p:cNvPr>
          <p:cNvSpPr>
            <a:spLocks noGrp="1"/>
          </p:cNvSpPr>
          <p:nvPr>
            <p:ph type="title"/>
          </p:nvPr>
        </p:nvSpPr>
        <p:spPr/>
        <p:txBody>
          <a:bodyPr>
            <a:normAutofit fontScale="90000"/>
          </a:bodyPr>
          <a:lstStyle/>
          <a:p>
            <a:r>
              <a:rPr lang="en-US" dirty="0">
                <a:solidFill>
                  <a:schemeClr val="tx2"/>
                </a:solidFill>
              </a:rPr>
              <a:t>New Service Coding and Documentation</a:t>
            </a:r>
            <a:endParaRPr lang="en-US" dirty="0"/>
          </a:p>
        </p:txBody>
      </p:sp>
      <p:sp>
        <p:nvSpPr>
          <p:cNvPr id="4" name="Text Placeholder 3">
            <a:extLst>
              <a:ext uri="{FF2B5EF4-FFF2-40B4-BE49-F238E27FC236}">
                <a16:creationId xmlns:a16="http://schemas.microsoft.com/office/drawing/2014/main" id="{DFA27297-D9FE-30C5-433D-5B2FE78C97B6}"/>
              </a:ext>
            </a:extLst>
          </p:cNvPr>
          <p:cNvSpPr>
            <a:spLocks noGrp="1"/>
          </p:cNvSpPr>
          <p:nvPr>
            <p:ph type="body" idx="13"/>
          </p:nvPr>
        </p:nvSpPr>
        <p:spPr>
          <a:xfrm>
            <a:off x="6418240" y="6408289"/>
            <a:ext cx="4015474" cy="299585"/>
          </a:xfrm>
        </p:spPr>
        <p:txBody>
          <a:bodyPr>
            <a:normAutofit fontScale="85000" lnSpcReduction="10000"/>
          </a:bodyPr>
          <a:lstStyle/>
          <a:p>
            <a:r>
              <a:rPr lang="en-US" dirty="0"/>
              <a:t>With Mary Johnson, Compliance Staff Analyst</a:t>
            </a:r>
          </a:p>
        </p:txBody>
      </p:sp>
    </p:spTree>
    <p:extLst>
      <p:ext uri="{BB962C8B-B14F-4D97-AF65-F5344CB8AC3E}">
        <p14:creationId xmlns:p14="http://schemas.microsoft.com/office/powerpoint/2010/main" val="3543775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53C2B-18D9-5CE6-F196-4366F3EA82B2}"/>
              </a:ext>
            </a:extLst>
          </p:cNvPr>
          <p:cNvSpPr>
            <a:spLocks noGrp="1"/>
          </p:cNvSpPr>
          <p:nvPr>
            <p:ph type="title"/>
          </p:nvPr>
        </p:nvSpPr>
        <p:spPr/>
        <p:txBody>
          <a:bodyPr>
            <a:normAutofit/>
          </a:bodyPr>
          <a:lstStyle/>
          <a:p>
            <a:r>
              <a:rPr lang="en-US" sz="2800" dirty="0"/>
              <a:t>Examples, continued</a:t>
            </a:r>
          </a:p>
        </p:txBody>
      </p:sp>
      <p:pic>
        <p:nvPicPr>
          <p:cNvPr id="5" name="Content Placeholder 4">
            <a:extLst>
              <a:ext uri="{FF2B5EF4-FFF2-40B4-BE49-F238E27FC236}">
                <a16:creationId xmlns:a16="http://schemas.microsoft.com/office/drawing/2014/main" id="{2531CEB6-E380-7D41-8748-427CBA62E2E5}"/>
              </a:ext>
            </a:extLst>
          </p:cNvPr>
          <p:cNvPicPr>
            <a:picLocks noGrp="1" noChangeAspect="1"/>
          </p:cNvPicPr>
          <p:nvPr>
            <p:ph idx="1"/>
          </p:nvPr>
        </p:nvPicPr>
        <p:blipFill>
          <a:blip r:embed="rId2"/>
          <a:stretch>
            <a:fillRect/>
          </a:stretch>
        </p:blipFill>
        <p:spPr>
          <a:xfrm>
            <a:off x="337730" y="2011680"/>
            <a:ext cx="11516539" cy="1500755"/>
          </a:xfrm>
          <a:prstGeom prst="rect">
            <a:avLst/>
          </a:prstGeom>
        </p:spPr>
      </p:pic>
      <p:sp>
        <p:nvSpPr>
          <p:cNvPr id="4" name="Content Placeholder 3">
            <a:extLst>
              <a:ext uri="{FF2B5EF4-FFF2-40B4-BE49-F238E27FC236}">
                <a16:creationId xmlns:a16="http://schemas.microsoft.com/office/drawing/2014/main" id="{0393ABAF-A3F2-CAAF-2F73-55DF4933E752}"/>
              </a:ext>
            </a:extLst>
          </p:cNvPr>
          <p:cNvSpPr>
            <a:spLocks noGrp="1"/>
          </p:cNvSpPr>
          <p:nvPr>
            <p:ph idx="13"/>
          </p:nvPr>
        </p:nvSpPr>
        <p:spPr>
          <a:xfrm>
            <a:off x="1197569" y="3996181"/>
            <a:ext cx="9673631" cy="1261620"/>
          </a:xfrm>
        </p:spPr>
        <p:txBody>
          <a:bodyPr/>
          <a:lstStyle/>
          <a:p>
            <a:r>
              <a:rPr lang="en-US" sz="1600" dirty="0"/>
              <a:t>Example 1: 19 minute Telephone evaluation and Management code service</a:t>
            </a:r>
          </a:p>
          <a:p>
            <a:r>
              <a:rPr lang="en-US" sz="1600" dirty="0"/>
              <a:t>Example 2: 25 </a:t>
            </a:r>
            <a:r>
              <a:rPr lang="en-US" sz="1600" dirty="0">
                <a:ea typeface="+mn-lt"/>
                <a:cs typeface="+mn-lt"/>
              </a:rPr>
              <a:t> minute Telephone evaluation and Management code service</a:t>
            </a:r>
          </a:p>
          <a:p>
            <a:r>
              <a:rPr lang="en-US" sz="1600" dirty="0">
                <a:ea typeface="+mn-lt"/>
                <a:cs typeface="+mn-lt"/>
              </a:rPr>
              <a:t>Example 3: 5 min Telephone evaluation and Management code service, plus 6 minutes of documentation</a:t>
            </a:r>
          </a:p>
          <a:p>
            <a:endParaRPr lang="en-US" dirty="0"/>
          </a:p>
        </p:txBody>
      </p:sp>
    </p:spTree>
    <p:extLst>
      <p:ext uri="{BB962C8B-B14F-4D97-AF65-F5344CB8AC3E}">
        <p14:creationId xmlns:p14="http://schemas.microsoft.com/office/powerpoint/2010/main" val="2778084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645BF-497F-3AB0-0D1C-921BD24B10DC}"/>
              </a:ext>
            </a:extLst>
          </p:cNvPr>
          <p:cNvSpPr>
            <a:spLocks noGrp="1"/>
          </p:cNvSpPr>
          <p:nvPr>
            <p:ph type="title"/>
          </p:nvPr>
        </p:nvSpPr>
        <p:spPr/>
        <p:txBody>
          <a:bodyPr>
            <a:normAutofit/>
          </a:bodyPr>
          <a:lstStyle/>
          <a:p>
            <a:r>
              <a:rPr lang="en-US" sz="2800" dirty="0">
                <a:solidFill>
                  <a:schemeClr val="tx1">
                    <a:lumMod val="95000"/>
                    <a:lumOff val="5000"/>
                  </a:schemeClr>
                </a:solidFill>
              </a:rPr>
              <a:t>CPT Billing is Based on Time Spent on Direct Person Served Care</a:t>
            </a:r>
            <a:endParaRPr lang="en-US" sz="2800" dirty="0"/>
          </a:p>
        </p:txBody>
      </p:sp>
      <p:graphicFrame>
        <p:nvGraphicFramePr>
          <p:cNvPr id="4" name="TextBox 2">
            <a:extLst>
              <a:ext uri="{FF2B5EF4-FFF2-40B4-BE49-F238E27FC236}">
                <a16:creationId xmlns:a16="http://schemas.microsoft.com/office/drawing/2014/main" id="{5F834296-FE84-BBE0-BD4E-E1BD4A2E7654}"/>
              </a:ext>
            </a:extLst>
          </p:cNvPr>
          <p:cNvGraphicFramePr/>
          <p:nvPr>
            <p:extLst>
              <p:ext uri="{D42A27DB-BD31-4B8C-83A1-F6EECF244321}">
                <p14:modId xmlns:p14="http://schemas.microsoft.com/office/powerpoint/2010/main" val="3625035157"/>
              </p:ext>
            </p:extLst>
          </p:nvPr>
        </p:nvGraphicFramePr>
        <p:xfrm>
          <a:off x="1201002" y="1705970"/>
          <a:ext cx="10467833" cy="37190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828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80DD1-A4D4-5E3B-A461-0C5499F634D8}"/>
              </a:ext>
            </a:extLst>
          </p:cNvPr>
          <p:cNvSpPr>
            <a:spLocks noGrp="1"/>
          </p:cNvSpPr>
          <p:nvPr>
            <p:ph type="title"/>
          </p:nvPr>
        </p:nvSpPr>
        <p:spPr/>
        <p:txBody>
          <a:bodyPr>
            <a:normAutofit/>
          </a:bodyPr>
          <a:lstStyle/>
          <a:p>
            <a:r>
              <a:rPr lang="en-US" sz="2800" dirty="0"/>
              <a:t>Increased Rules on When Codes May be Used</a:t>
            </a:r>
          </a:p>
        </p:txBody>
      </p:sp>
      <p:graphicFrame>
        <p:nvGraphicFramePr>
          <p:cNvPr id="6" name="TextBox 2">
            <a:extLst>
              <a:ext uri="{FF2B5EF4-FFF2-40B4-BE49-F238E27FC236}">
                <a16:creationId xmlns:a16="http://schemas.microsoft.com/office/drawing/2014/main" id="{EED8D826-51A3-32D6-4AC9-F0DA000F9BB7}"/>
              </a:ext>
            </a:extLst>
          </p:cNvPr>
          <p:cNvGraphicFramePr>
            <a:graphicFrameLocks noGrp="1"/>
          </p:cNvGraphicFramePr>
          <p:nvPr>
            <p:ph idx="1"/>
            <p:extLst>
              <p:ext uri="{D42A27DB-BD31-4B8C-83A1-F6EECF244321}">
                <p14:modId xmlns:p14="http://schemas.microsoft.com/office/powerpoint/2010/main" val="546673226"/>
              </p:ext>
            </p:extLst>
          </p:nvPr>
        </p:nvGraphicFramePr>
        <p:xfrm>
          <a:off x="1320799" y="1702191"/>
          <a:ext cx="9530079" cy="3770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492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6B9C3-C5B5-2367-F12A-1555B49ADA5C}"/>
              </a:ext>
            </a:extLst>
          </p:cNvPr>
          <p:cNvSpPr>
            <a:spLocks noGrp="1"/>
          </p:cNvSpPr>
          <p:nvPr>
            <p:ph type="title"/>
          </p:nvPr>
        </p:nvSpPr>
        <p:spPr>
          <a:xfrm>
            <a:off x="1255907" y="875542"/>
            <a:ext cx="8533352" cy="787400"/>
          </a:xfrm>
        </p:spPr>
        <p:txBody>
          <a:bodyPr>
            <a:normAutofit/>
          </a:bodyPr>
          <a:lstStyle/>
          <a:p>
            <a:r>
              <a:rPr lang="en-US" sz="2800" dirty="0"/>
              <a:t>Increased Complex Use of Modifiers</a:t>
            </a:r>
            <a:br>
              <a:rPr lang="en-US" dirty="0"/>
            </a:br>
            <a:endParaRPr lang="en-US" dirty="0"/>
          </a:p>
        </p:txBody>
      </p:sp>
      <p:graphicFrame>
        <p:nvGraphicFramePr>
          <p:cNvPr id="4" name="TextBox 2">
            <a:extLst>
              <a:ext uri="{FF2B5EF4-FFF2-40B4-BE49-F238E27FC236}">
                <a16:creationId xmlns:a16="http://schemas.microsoft.com/office/drawing/2014/main" id="{B7B2B93B-0C6E-EA86-839D-6E40D47B7818}"/>
              </a:ext>
            </a:extLst>
          </p:cNvPr>
          <p:cNvGraphicFramePr/>
          <p:nvPr>
            <p:extLst>
              <p:ext uri="{D42A27DB-BD31-4B8C-83A1-F6EECF244321}">
                <p14:modId xmlns:p14="http://schemas.microsoft.com/office/powerpoint/2010/main" val="2111292474"/>
              </p:ext>
            </p:extLst>
          </p:nvPr>
        </p:nvGraphicFramePr>
        <p:xfrm>
          <a:off x="593677" y="1699145"/>
          <a:ext cx="10536072" cy="3889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8052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098B6-37B7-8EF0-E631-E07165A7CC32}"/>
              </a:ext>
            </a:extLst>
          </p:cNvPr>
          <p:cNvSpPr>
            <a:spLocks noGrp="1"/>
          </p:cNvSpPr>
          <p:nvPr>
            <p:ph type="title"/>
          </p:nvPr>
        </p:nvSpPr>
        <p:spPr>
          <a:xfrm>
            <a:off x="1283499" y="823192"/>
            <a:ext cx="9530079" cy="1039927"/>
          </a:xfrm>
        </p:spPr>
        <p:txBody>
          <a:bodyPr>
            <a:normAutofit/>
          </a:bodyPr>
          <a:lstStyle/>
          <a:p>
            <a:r>
              <a:rPr lang="en-US" sz="2800" dirty="0"/>
              <a:t>Leverage EHRs/Billing Systems </a:t>
            </a:r>
            <a:br>
              <a:rPr lang="en-US" dirty="0"/>
            </a:br>
            <a:endParaRPr lang="en-US" dirty="0"/>
          </a:p>
        </p:txBody>
      </p:sp>
      <p:sp>
        <p:nvSpPr>
          <p:cNvPr id="4" name="Rectangle 3">
            <a:extLst>
              <a:ext uri="{FF2B5EF4-FFF2-40B4-BE49-F238E27FC236}">
                <a16:creationId xmlns:a16="http://schemas.microsoft.com/office/drawing/2014/main" id="{75A3E461-AD09-F346-B04F-317D4DC8CAE4}"/>
              </a:ext>
            </a:extLst>
          </p:cNvPr>
          <p:cNvSpPr/>
          <p:nvPr/>
        </p:nvSpPr>
        <p:spPr>
          <a:xfrm>
            <a:off x="1367289" y="2459387"/>
            <a:ext cx="3073570" cy="36372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solidFill>
                  <a:schemeClr val="bg1"/>
                </a:solidFill>
              </a:rPr>
              <a:t>Program</a:t>
            </a:r>
          </a:p>
        </p:txBody>
      </p:sp>
      <p:sp>
        <p:nvSpPr>
          <p:cNvPr id="5" name="Rectangle 4">
            <a:extLst>
              <a:ext uri="{FF2B5EF4-FFF2-40B4-BE49-F238E27FC236}">
                <a16:creationId xmlns:a16="http://schemas.microsoft.com/office/drawing/2014/main" id="{4469B4CA-768F-1016-0288-8C058C9C85CF}"/>
              </a:ext>
            </a:extLst>
          </p:cNvPr>
          <p:cNvSpPr/>
          <p:nvPr/>
        </p:nvSpPr>
        <p:spPr>
          <a:xfrm>
            <a:off x="1371988" y="2912202"/>
            <a:ext cx="3068871" cy="3637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t>Person</a:t>
            </a:r>
            <a:r>
              <a:rPr lang="en-US" sz="3200" dirty="0"/>
              <a:t> </a:t>
            </a:r>
          </a:p>
        </p:txBody>
      </p:sp>
      <p:sp>
        <p:nvSpPr>
          <p:cNvPr id="6" name="Rectangle 5">
            <a:extLst>
              <a:ext uri="{FF2B5EF4-FFF2-40B4-BE49-F238E27FC236}">
                <a16:creationId xmlns:a16="http://schemas.microsoft.com/office/drawing/2014/main" id="{E057D430-D2B1-E249-0471-458221AD224F}"/>
              </a:ext>
            </a:extLst>
          </p:cNvPr>
          <p:cNvSpPr/>
          <p:nvPr/>
        </p:nvSpPr>
        <p:spPr>
          <a:xfrm>
            <a:off x="1371989" y="3928331"/>
            <a:ext cx="3068871" cy="3329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pPr algn="ctr"/>
            <a:r>
              <a:rPr lang="en-US" sz="2400" dirty="0"/>
              <a:t>Location</a:t>
            </a:r>
          </a:p>
        </p:txBody>
      </p:sp>
      <p:sp>
        <p:nvSpPr>
          <p:cNvPr id="7" name="Rectangle 6">
            <a:extLst>
              <a:ext uri="{FF2B5EF4-FFF2-40B4-BE49-F238E27FC236}">
                <a16:creationId xmlns:a16="http://schemas.microsoft.com/office/drawing/2014/main" id="{8AD24BCC-5C1E-3A8A-E68B-12FFEB27D8A8}"/>
              </a:ext>
            </a:extLst>
          </p:cNvPr>
          <p:cNvSpPr/>
          <p:nvPr/>
        </p:nvSpPr>
        <p:spPr>
          <a:xfrm>
            <a:off x="1371988" y="4801404"/>
            <a:ext cx="3068871"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t>Duration</a:t>
            </a:r>
            <a:r>
              <a:rPr lang="en-US" sz="3200" dirty="0"/>
              <a:t> </a:t>
            </a:r>
          </a:p>
        </p:txBody>
      </p:sp>
      <p:sp>
        <p:nvSpPr>
          <p:cNvPr id="8" name="Rectangle 7">
            <a:extLst>
              <a:ext uri="{FF2B5EF4-FFF2-40B4-BE49-F238E27FC236}">
                <a16:creationId xmlns:a16="http://schemas.microsoft.com/office/drawing/2014/main" id="{C156790D-F251-2185-5DF2-06CBB3253529}"/>
              </a:ext>
            </a:extLst>
          </p:cNvPr>
          <p:cNvSpPr/>
          <p:nvPr/>
        </p:nvSpPr>
        <p:spPr>
          <a:xfrm>
            <a:off x="1371988" y="4347214"/>
            <a:ext cx="3068871"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pPr algn="ctr"/>
            <a:r>
              <a:rPr lang="en-US" sz="2400" dirty="0"/>
              <a:t>Method of Service</a:t>
            </a:r>
            <a:endParaRPr lang="en-US" sz="1400" dirty="0"/>
          </a:p>
        </p:txBody>
      </p:sp>
      <p:sp>
        <p:nvSpPr>
          <p:cNvPr id="9" name="TextBox 8">
            <a:extLst>
              <a:ext uri="{FF2B5EF4-FFF2-40B4-BE49-F238E27FC236}">
                <a16:creationId xmlns:a16="http://schemas.microsoft.com/office/drawing/2014/main" id="{FB0CCC0F-3089-529D-DA4D-64BD75C4A38E}"/>
              </a:ext>
            </a:extLst>
          </p:cNvPr>
          <p:cNvSpPr txBox="1"/>
          <p:nvPr/>
        </p:nvSpPr>
        <p:spPr>
          <a:xfrm>
            <a:off x="4482189" y="2436281"/>
            <a:ext cx="4409087" cy="369332"/>
          </a:xfrm>
          <a:prstGeom prst="rect">
            <a:avLst/>
          </a:prstGeom>
          <a:noFill/>
        </p:spPr>
        <p:txBody>
          <a:bodyPr wrap="square" lIns="91440" tIns="45720" rIns="91440" bIns="45720" rtlCol="0" anchor="t">
            <a:spAutoFit/>
          </a:bodyPr>
          <a:lstStyle/>
          <a:p>
            <a:r>
              <a:rPr lang="en-US" dirty="0"/>
              <a:t>What services does the program offer?</a:t>
            </a:r>
          </a:p>
        </p:txBody>
      </p:sp>
      <p:sp>
        <p:nvSpPr>
          <p:cNvPr id="10" name="TextBox 9">
            <a:extLst>
              <a:ext uri="{FF2B5EF4-FFF2-40B4-BE49-F238E27FC236}">
                <a16:creationId xmlns:a16="http://schemas.microsoft.com/office/drawing/2014/main" id="{E95F4DE3-ECC5-77A0-05DB-B1D2E3E5C52E}"/>
              </a:ext>
            </a:extLst>
          </p:cNvPr>
          <p:cNvSpPr txBox="1"/>
          <p:nvPr/>
        </p:nvSpPr>
        <p:spPr>
          <a:xfrm>
            <a:off x="4482189" y="2861554"/>
            <a:ext cx="6368690" cy="369332"/>
          </a:xfrm>
          <a:prstGeom prst="rect">
            <a:avLst/>
          </a:prstGeom>
          <a:noFill/>
        </p:spPr>
        <p:txBody>
          <a:bodyPr wrap="square" lIns="91440" tIns="45720" rIns="91440" bIns="45720" rtlCol="0" anchor="t">
            <a:spAutoFit/>
          </a:bodyPr>
          <a:lstStyle/>
          <a:p>
            <a:r>
              <a:rPr lang="en-US" dirty="0"/>
              <a:t>What services are in a staff type's scope of competence? </a:t>
            </a:r>
          </a:p>
        </p:txBody>
      </p:sp>
      <p:sp>
        <p:nvSpPr>
          <p:cNvPr id="11" name="TextBox 10">
            <a:extLst>
              <a:ext uri="{FF2B5EF4-FFF2-40B4-BE49-F238E27FC236}">
                <a16:creationId xmlns:a16="http://schemas.microsoft.com/office/drawing/2014/main" id="{C2DCFB1A-88E3-BFBC-6BFE-9ADF5587BA87}"/>
              </a:ext>
            </a:extLst>
          </p:cNvPr>
          <p:cNvSpPr txBox="1"/>
          <p:nvPr/>
        </p:nvSpPr>
        <p:spPr>
          <a:xfrm>
            <a:off x="4515290" y="4311463"/>
            <a:ext cx="4695279" cy="369332"/>
          </a:xfrm>
          <a:prstGeom prst="rect">
            <a:avLst/>
          </a:prstGeom>
          <a:noFill/>
        </p:spPr>
        <p:txBody>
          <a:bodyPr wrap="square" lIns="91440" tIns="45720" rIns="91440" bIns="45720" rtlCol="0" anchor="t">
            <a:spAutoFit/>
          </a:bodyPr>
          <a:lstStyle/>
          <a:p>
            <a:r>
              <a:rPr lang="en-US" dirty="0"/>
              <a:t>How was the service delivered?</a:t>
            </a:r>
          </a:p>
        </p:txBody>
      </p:sp>
      <p:sp>
        <p:nvSpPr>
          <p:cNvPr id="12" name="TextBox 11">
            <a:extLst>
              <a:ext uri="{FF2B5EF4-FFF2-40B4-BE49-F238E27FC236}">
                <a16:creationId xmlns:a16="http://schemas.microsoft.com/office/drawing/2014/main" id="{BB232AB3-DFF5-6770-2B76-F40D25092C85}"/>
              </a:ext>
            </a:extLst>
          </p:cNvPr>
          <p:cNvSpPr txBox="1"/>
          <p:nvPr/>
        </p:nvSpPr>
        <p:spPr>
          <a:xfrm>
            <a:off x="4515290" y="3915052"/>
            <a:ext cx="5629102" cy="369332"/>
          </a:xfrm>
          <a:prstGeom prst="rect">
            <a:avLst/>
          </a:prstGeom>
          <a:noFill/>
        </p:spPr>
        <p:txBody>
          <a:bodyPr wrap="square" lIns="91440" tIns="45720" rIns="91440" bIns="45720" rtlCol="0" anchor="t">
            <a:spAutoFit/>
          </a:bodyPr>
          <a:lstStyle/>
          <a:p>
            <a:r>
              <a:rPr lang="en-US" dirty="0"/>
              <a:t>Where was the service provided?</a:t>
            </a:r>
          </a:p>
        </p:txBody>
      </p:sp>
      <p:sp>
        <p:nvSpPr>
          <p:cNvPr id="13" name="TextBox 12">
            <a:extLst>
              <a:ext uri="{FF2B5EF4-FFF2-40B4-BE49-F238E27FC236}">
                <a16:creationId xmlns:a16="http://schemas.microsoft.com/office/drawing/2014/main" id="{89AFE706-2511-7246-9F49-4AB00109748A}"/>
              </a:ext>
            </a:extLst>
          </p:cNvPr>
          <p:cNvSpPr txBox="1"/>
          <p:nvPr/>
        </p:nvSpPr>
        <p:spPr>
          <a:xfrm>
            <a:off x="4515290" y="4738827"/>
            <a:ext cx="5629102" cy="369332"/>
          </a:xfrm>
          <a:prstGeom prst="rect">
            <a:avLst/>
          </a:prstGeom>
          <a:noFill/>
        </p:spPr>
        <p:txBody>
          <a:bodyPr wrap="square" lIns="91440" tIns="45720" rIns="91440" bIns="45720" rtlCol="0" anchor="t">
            <a:spAutoFit/>
          </a:bodyPr>
          <a:lstStyle/>
          <a:p>
            <a:r>
              <a:rPr lang="en-US" dirty="0"/>
              <a:t>How much time was spent on direct patient care? </a:t>
            </a:r>
          </a:p>
        </p:txBody>
      </p:sp>
      <p:sp>
        <p:nvSpPr>
          <p:cNvPr id="14" name="Rectangle 13">
            <a:extLst>
              <a:ext uri="{FF2B5EF4-FFF2-40B4-BE49-F238E27FC236}">
                <a16:creationId xmlns:a16="http://schemas.microsoft.com/office/drawing/2014/main" id="{025A70A4-E733-F89A-7737-A3900362465E}"/>
              </a:ext>
            </a:extLst>
          </p:cNvPr>
          <p:cNvSpPr/>
          <p:nvPr/>
        </p:nvSpPr>
        <p:spPr>
          <a:xfrm>
            <a:off x="1283500" y="1951648"/>
            <a:ext cx="9630306" cy="375718"/>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dirty="0"/>
              <a:t>Limit Selectable Procedures</a:t>
            </a:r>
          </a:p>
        </p:txBody>
      </p:sp>
      <p:sp>
        <p:nvSpPr>
          <p:cNvPr id="15" name="Rectangle 14">
            <a:extLst>
              <a:ext uri="{FF2B5EF4-FFF2-40B4-BE49-F238E27FC236}">
                <a16:creationId xmlns:a16="http://schemas.microsoft.com/office/drawing/2014/main" id="{26634978-F90B-ADF7-12D5-B54F1B7863A5}"/>
              </a:ext>
            </a:extLst>
          </p:cNvPr>
          <p:cNvSpPr/>
          <p:nvPr/>
        </p:nvSpPr>
        <p:spPr>
          <a:xfrm>
            <a:off x="1283499" y="3407943"/>
            <a:ext cx="9630305" cy="399122"/>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dirty="0"/>
              <a:t>Drive Billing Code &amp; Modifier Determination</a:t>
            </a:r>
          </a:p>
        </p:txBody>
      </p:sp>
    </p:spTree>
    <p:extLst>
      <p:ext uri="{BB962C8B-B14F-4D97-AF65-F5344CB8AC3E}">
        <p14:creationId xmlns:p14="http://schemas.microsoft.com/office/powerpoint/2010/main" val="1678155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BD566-1A92-777E-00EE-B1A69ADA1A1C}"/>
              </a:ext>
            </a:extLst>
          </p:cNvPr>
          <p:cNvSpPr>
            <a:spLocks noGrp="1"/>
          </p:cNvSpPr>
          <p:nvPr>
            <p:ph type="title"/>
          </p:nvPr>
        </p:nvSpPr>
        <p:spPr/>
        <p:txBody>
          <a:bodyPr>
            <a:normAutofit/>
          </a:bodyPr>
          <a:lstStyle/>
          <a:p>
            <a:r>
              <a:rPr lang="en-US" sz="2800" dirty="0"/>
              <a:t>SmartCare</a:t>
            </a:r>
          </a:p>
        </p:txBody>
      </p:sp>
      <p:sp>
        <p:nvSpPr>
          <p:cNvPr id="3" name="Text Placeholder 2">
            <a:extLst>
              <a:ext uri="{FF2B5EF4-FFF2-40B4-BE49-F238E27FC236}">
                <a16:creationId xmlns:a16="http://schemas.microsoft.com/office/drawing/2014/main" id="{21DD0B48-58CB-3F6A-F70E-3103C98BCE7E}"/>
              </a:ext>
            </a:extLst>
          </p:cNvPr>
          <p:cNvSpPr>
            <a:spLocks noGrp="1"/>
          </p:cNvSpPr>
          <p:nvPr>
            <p:ph type="body" sz="half" idx="2"/>
          </p:nvPr>
        </p:nvSpPr>
        <p:spPr>
          <a:xfrm>
            <a:off x="1320800" y="1727843"/>
            <a:ext cx="8533352" cy="3434673"/>
          </a:xfrm>
        </p:spPr>
        <p:txBody>
          <a:bodyPr>
            <a:normAutofit fontScale="92500"/>
          </a:bodyPr>
          <a:lstStyle/>
          <a:p>
            <a:pPr marL="285750" indent="-285750">
              <a:buFont typeface="Arial" panose="020B0604020202020204" pitchFamily="34" charset="0"/>
              <a:buChar char="•"/>
            </a:pPr>
            <a:r>
              <a:rPr lang="en-US" dirty="0"/>
              <a:t>SmartCare is designed with CalAIM changes in mind, including AI service coding functions</a:t>
            </a:r>
          </a:p>
          <a:p>
            <a:pPr marL="285750" indent="-285750">
              <a:buFont typeface="Arial" panose="020B0604020202020204" pitchFamily="34" charset="0"/>
              <a:buChar char="•"/>
            </a:pPr>
            <a:r>
              <a:rPr lang="en-US" dirty="0"/>
              <a:t>Semi-statewide: better interoperability and ease of operations across different counties</a:t>
            </a:r>
          </a:p>
          <a:p>
            <a:pPr marL="285750" indent="-285750">
              <a:buFont typeface="Arial" panose="020B0604020202020204" pitchFamily="34" charset="0"/>
              <a:buChar char="•"/>
            </a:pPr>
            <a:r>
              <a:rPr lang="en-US" dirty="0"/>
              <a:t>Providers will be paid based on approved claims, which will likely result in more timely payment for SmartCare EHR users, with less additional documentation required</a:t>
            </a:r>
          </a:p>
          <a:p>
            <a:pPr marL="285750" indent="-285750">
              <a:buFont typeface="Arial" panose="020B0604020202020204" pitchFamily="34" charset="0"/>
              <a:buChar char="•"/>
            </a:pPr>
            <a:r>
              <a:rPr lang="en-US" dirty="0"/>
              <a:t>Improved denial remark codes</a:t>
            </a:r>
          </a:p>
          <a:p>
            <a:pPr marL="285750" indent="-285750">
              <a:buFont typeface="Arial" panose="020B0604020202020204" pitchFamily="34" charset="0"/>
              <a:buChar char="•"/>
            </a:pPr>
            <a:r>
              <a:rPr lang="en-US" dirty="0"/>
              <a:t>Real time Medi-Cal eligibility information for providers on SmartCare</a:t>
            </a:r>
          </a:p>
          <a:p>
            <a:pPr marL="285750" indent="-285750">
              <a:buFont typeface="Arial" panose="020B0604020202020204" pitchFamily="34" charset="0"/>
              <a:buChar char="•"/>
            </a:pPr>
            <a:r>
              <a:rPr lang="en-US"/>
              <a:t>After </a:t>
            </a:r>
            <a:r>
              <a:rPr lang="en-US" dirty="0"/>
              <a:t>July 1 Go-Live, no additional out-of-pocket to join us, the cost is built into rates</a:t>
            </a:r>
          </a:p>
          <a:p>
            <a:pPr marL="285750" indent="-285750">
              <a:buFont typeface="Arial" panose="020B0604020202020204" pitchFamily="34" charset="0"/>
              <a:buChar char="•"/>
            </a:pPr>
            <a:r>
              <a:rPr lang="en-US" dirty="0"/>
              <a:t>Transition optimization funds</a:t>
            </a:r>
          </a:p>
          <a:p>
            <a:endParaRPr lang="en-US" dirty="0"/>
          </a:p>
          <a:p>
            <a:r>
              <a:rPr lang="en-US" dirty="0"/>
              <a:t>Important Note:</a:t>
            </a:r>
          </a:p>
          <a:p>
            <a:r>
              <a:rPr lang="en-US" dirty="0"/>
              <a:t>We will continue supporting our network of care, moving forward in partnership.</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201695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39D84-3964-1726-E272-50A8BB209E75}"/>
              </a:ext>
            </a:extLst>
          </p:cNvPr>
          <p:cNvSpPr>
            <a:spLocks noGrp="1"/>
          </p:cNvSpPr>
          <p:nvPr>
            <p:ph type="title"/>
          </p:nvPr>
        </p:nvSpPr>
        <p:spPr/>
        <p:txBody>
          <a:bodyPr>
            <a:normAutofit/>
          </a:bodyPr>
          <a:lstStyle/>
          <a:p>
            <a:r>
              <a:rPr lang="en-US" sz="2800" dirty="0"/>
              <a:t>Times are a’ Changing!</a:t>
            </a:r>
          </a:p>
        </p:txBody>
      </p:sp>
      <p:graphicFrame>
        <p:nvGraphicFramePr>
          <p:cNvPr id="5" name="TextBox 3">
            <a:extLst>
              <a:ext uri="{FF2B5EF4-FFF2-40B4-BE49-F238E27FC236}">
                <a16:creationId xmlns:a16="http://schemas.microsoft.com/office/drawing/2014/main" id="{BAC36D90-33AB-0BDC-825C-420872B59023}"/>
              </a:ext>
            </a:extLst>
          </p:cNvPr>
          <p:cNvGraphicFramePr>
            <a:graphicFrameLocks noGrp="1"/>
          </p:cNvGraphicFramePr>
          <p:nvPr>
            <p:ph idx="1"/>
            <p:extLst>
              <p:ext uri="{D42A27DB-BD31-4B8C-83A1-F6EECF244321}">
                <p14:modId xmlns:p14="http://schemas.microsoft.com/office/powerpoint/2010/main" val="2764437774"/>
              </p:ext>
            </p:extLst>
          </p:nvPr>
        </p:nvGraphicFramePr>
        <p:xfrm>
          <a:off x="1320800" y="1762276"/>
          <a:ext cx="9530079" cy="3718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8504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2587B-8F33-B6D4-5E03-579CB2B76E85}"/>
              </a:ext>
            </a:extLst>
          </p:cNvPr>
          <p:cNvSpPr>
            <a:spLocks noGrp="1"/>
          </p:cNvSpPr>
          <p:nvPr>
            <p:ph type="title"/>
          </p:nvPr>
        </p:nvSpPr>
        <p:spPr/>
        <p:txBody>
          <a:bodyPr>
            <a:normAutofit/>
          </a:bodyPr>
          <a:lstStyle/>
          <a:p>
            <a:r>
              <a:rPr lang="en-US" sz="2800" dirty="0">
                <a:solidFill>
                  <a:schemeClr val="tx1">
                    <a:lumMod val="95000"/>
                    <a:lumOff val="5000"/>
                  </a:schemeClr>
                </a:solidFill>
              </a:rPr>
              <a:t>Reimbursement by Provider Type (Discipline) at a Fixed Rate</a:t>
            </a:r>
            <a:endParaRPr lang="en-US" sz="2800" dirty="0"/>
          </a:p>
        </p:txBody>
      </p:sp>
      <p:graphicFrame>
        <p:nvGraphicFramePr>
          <p:cNvPr id="4" name="TextBox 2">
            <a:extLst>
              <a:ext uri="{FF2B5EF4-FFF2-40B4-BE49-F238E27FC236}">
                <a16:creationId xmlns:a16="http://schemas.microsoft.com/office/drawing/2014/main" id="{D46AA165-C26E-9822-7626-BF48624CC655}"/>
              </a:ext>
            </a:extLst>
          </p:cNvPr>
          <p:cNvGraphicFramePr/>
          <p:nvPr>
            <p:extLst>
              <p:ext uri="{D42A27DB-BD31-4B8C-83A1-F6EECF244321}">
                <p14:modId xmlns:p14="http://schemas.microsoft.com/office/powerpoint/2010/main" val="1907782394"/>
              </p:ext>
            </p:extLst>
          </p:nvPr>
        </p:nvGraphicFramePr>
        <p:xfrm>
          <a:off x="928048" y="1644554"/>
          <a:ext cx="9737677" cy="36917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9638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125B5-2EC5-43F3-E550-57A3B2CB24EC}"/>
              </a:ext>
            </a:extLst>
          </p:cNvPr>
          <p:cNvSpPr>
            <a:spLocks noGrp="1"/>
          </p:cNvSpPr>
          <p:nvPr>
            <p:ph type="title"/>
          </p:nvPr>
        </p:nvSpPr>
        <p:spPr>
          <a:xfrm>
            <a:off x="1320800" y="457200"/>
            <a:ext cx="8603488" cy="787400"/>
          </a:xfrm>
        </p:spPr>
        <p:txBody>
          <a:bodyPr>
            <a:normAutofit/>
          </a:bodyPr>
          <a:lstStyle/>
          <a:p>
            <a:r>
              <a:rPr lang="en-US" sz="2800" dirty="0">
                <a:solidFill>
                  <a:schemeClr val="tx1">
                    <a:lumMod val="95000"/>
                    <a:lumOff val="5000"/>
                  </a:schemeClr>
                </a:solidFill>
              </a:rPr>
              <a:t>With Implementation of Payment Reform, Providers Should Consider:</a:t>
            </a:r>
            <a:endParaRPr lang="en-US" sz="2800" dirty="0"/>
          </a:p>
        </p:txBody>
      </p:sp>
      <p:graphicFrame>
        <p:nvGraphicFramePr>
          <p:cNvPr id="4" name="TextBox 2">
            <a:extLst>
              <a:ext uri="{FF2B5EF4-FFF2-40B4-BE49-F238E27FC236}">
                <a16:creationId xmlns:a16="http://schemas.microsoft.com/office/drawing/2014/main" id="{163A7B56-57EB-DC32-935A-7737B959745E}"/>
              </a:ext>
            </a:extLst>
          </p:cNvPr>
          <p:cNvGraphicFramePr/>
          <p:nvPr>
            <p:extLst>
              <p:ext uri="{D42A27DB-BD31-4B8C-83A1-F6EECF244321}">
                <p14:modId xmlns:p14="http://schemas.microsoft.com/office/powerpoint/2010/main" val="2614418587"/>
              </p:ext>
            </p:extLst>
          </p:nvPr>
        </p:nvGraphicFramePr>
        <p:xfrm>
          <a:off x="102359" y="1787857"/>
          <a:ext cx="10536072" cy="3643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FF758C9A-6888-2472-C28E-2DFAEA6F0273}"/>
              </a:ext>
            </a:extLst>
          </p:cNvPr>
          <p:cNvSpPr txBox="1"/>
          <p:nvPr/>
        </p:nvSpPr>
        <p:spPr>
          <a:xfrm>
            <a:off x="3739487" y="5575111"/>
            <a:ext cx="6687403" cy="923330"/>
          </a:xfrm>
          <a:prstGeom prst="rect">
            <a:avLst/>
          </a:prstGeom>
          <a:noFill/>
        </p:spPr>
        <p:txBody>
          <a:bodyPr wrap="square" rtlCol="0">
            <a:spAutoFit/>
          </a:bodyPr>
          <a:lstStyle/>
          <a:p>
            <a:r>
              <a:rPr lang="en-US" dirty="0"/>
              <a:t>Important </a:t>
            </a:r>
            <a:r>
              <a:rPr lang="en-US"/>
              <a:t>Note: With </a:t>
            </a:r>
            <a:r>
              <a:rPr lang="en-US" dirty="0"/>
              <a:t>the many changes, notably fee-for-service and the CPT transition, providers should begin developing policies in regard to these new billing models.</a:t>
            </a:r>
          </a:p>
        </p:txBody>
      </p:sp>
    </p:spTree>
    <p:extLst>
      <p:ext uri="{BB962C8B-B14F-4D97-AF65-F5344CB8AC3E}">
        <p14:creationId xmlns:p14="http://schemas.microsoft.com/office/powerpoint/2010/main" val="2720510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6375D-C8CF-DCD9-ABC5-22A6F22CCE0D}"/>
              </a:ext>
            </a:extLst>
          </p:cNvPr>
          <p:cNvSpPr>
            <a:spLocks noGrp="1"/>
          </p:cNvSpPr>
          <p:nvPr>
            <p:ph type="title"/>
          </p:nvPr>
        </p:nvSpPr>
        <p:spPr/>
        <p:txBody>
          <a:bodyPr>
            <a:normAutofit/>
          </a:bodyPr>
          <a:lstStyle/>
          <a:p>
            <a:r>
              <a:rPr lang="en-US" sz="2800" dirty="0"/>
              <a:t>Upcoming and Available Trainings</a:t>
            </a:r>
          </a:p>
        </p:txBody>
      </p:sp>
      <p:sp>
        <p:nvSpPr>
          <p:cNvPr id="3" name="Content Placeholder 2">
            <a:extLst>
              <a:ext uri="{FF2B5EF4-FFF2-40B4-BE49-F238E27FC236}">
                <a16:creationId xmlns:a16="http://schemas.microsoft.com/office/drawing/2014/main" id="{6836B551-CD24-C1AF-6CB9-7806D91B545B}"/>
              </a:ext>
            </a:extLst>
          </p:cNvPr>
          <p:cNvSpPr>
            <a:spLocks noGrp="1"/>
          </p:cNvSpPr>
          <p:nvPr>
            <p:ph sz="half" idx="1"/>
          </p:nvPr>
        </p:nvSpPr>
        <p:spPr>
          <a:xfrm>
            <a:off x="1320801" y="2133600"/>
            <a:ext cx="9550399" cy="3124200"/>
          </a:xfrm>
        </p:spPr>
        <p:txBody>
          <a:bodyPr/>
          <a:lstStyle/>
          <a:p>
            <a:r>
              <a:rPr lang="en-US" dirty="0"/>
              <a:t>CPT/HCPCS Update for Billing and Administrative Use Training</a:t>
            </a:r>
          </a:p>
          <a:p>
            <a:pPr lvl="1">
              <a:buFont typeface="Courier New" panose="02070309020205020404" pitchFamily="49" charset="0"/>
              <a:buChar char="o"/>
            </a:pPr>
            <a:r>
              <a:rPr lang="en-US" dirty="0"/>
              <a:t>May 11, 2023 from 1:00p.m.-3:00p.m. with Sandra Nelson, Compliance URS</a:t>
            </a:r>
          </a:p>
          <a:p>
            <a:r>
              <a:rPr lang="en-US" dirty="0"/>
              <a:t>CPT 101 and CPT 102</a:t>
            </a:r>
          </a:p>
          <a:p>
            <a:pPr lvl="1">
              <a:buFont typeface="Courier New" panose="02070309020205020404" pitchFamily="49" charset="0"/>
              <a:buChar char="o"/>
            </a:pPr>
            <a:r>
              <a:rPr lang="en-US" dirty="0"/>
              <a:t>On-demand webinar by CalMHSA </a:t>
            </a:r>
            <a:r>
              <a:rPr lang="en-US" dirty="0">
                <a:hlinkClick r:id="rId2"/>
              </a:rPr>
              <a:t>https://www.calmhsa.org/calaim-payment-reform-webinars/</a:t>
            </a:r>
            <a:endParaRPr lang="en-US" dirty="0"/>
          </a:p>
          <a:p>
            <a:r>
              <a:rPr lang="en-US" dirty="0"/>
              <a:t>CPT Coding for Direct Service Providers</a:t>
            </a:r>
          </a:p>
          <a:p>
            <a:pPr lvl="1">
              <a:buFont typeface="Courier New" panose="02070309020205020404" pitchFamily="49" charset="0"/>
              <a:buChar char="o"/>
            </a:pPr>
            <a:r>
              <a:rPr lang="en-US" dirty="0"/>
              <a:t>provided by CalMHSA via Moodle LMS; please complete asap upon release, so that questions and information gaps can be addressed prior to July 1</a:t>
            </a:r>
          </a:p>
          <a:p>
            <a:r>
              <a:rPr lang="en-US" dirty="0"/>
              <a:t>To Be Announced (be on the lookout for training on billing as we finalize procedures)</a:t>
            </a:r>
          </a:p>
          <a:p>
            <a:pPr marL="342900" lvl="1" indent="0">
              <a:buNone/>
            </a:pPr>
            <a:endParaRPr lang="en-US" dirty="0"/>
          </a:p>
        </p:txBody>
      </p:sp>
    </p:spTree>
    <p:extLst>
      <p:ext uri="{BB962C8B-B14F-4D97-AF65-F5344CB8AC3E}">
        <p14:creationId xmlns:p14="http://schemas.microsoft.com/office/powerpoint/2010/main" val="3702884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D45A8-6BBC-93E6-8160-56065F4E36FE}"/>
              </a:ext>
            </a:extLst>
          </p:cNvPr>
          <p:cNvSpPr>
            <a:spLocks noGrp="1"/>
          </p:cNvSpPr>
          <p:nvPr>
            <p:ph type="title"/>
          </p:nvPr>
        </p:nvSpPr>
        <p:spPr/>
        <p:txBody>
          <a:bodyPr/>
          <a:lstStyle/>
          <a:p>
            <a:r>
              <a:rPr lang="en-US" dirty="0"/>
              <a:t>Today We Will Talk About:</a:t>
            </a:r>
          </a:p>
        </p:txBody>
      </p:sp>
      <p:graphicFrame>
        <p:nvGraphicFramePr>
          <p:cNvPr id="5" name="TextBox 2">
            <a:extLst>
              <a:ext uri="{FF2B5EF4-FFF2-40B4-BE49-F238E27FC236}">
                <a16:creationId xmlns:a16="http://schemas.microsoft.com/office/drawing/2014/main" id="{D2313507-E49B-09EB-1A38-7C38EBCAE6F8}"/>
              </a:ext>
            </a:extLst>
          </p:cNvPr>
          <p:cNvGraphicFramePr>
            <a:graphicFrameLocks noGrp="1"/>
          </p:cNvGraphicFramePr>
          <p:nvPr>
            <p:ph idx="1"/>
            <p:extLst>
              <p:ext uri="{D42A27DB-BD31-4B8C-83A1-F6EECF244321}">
                <p14:modId xmlns:p14="http://schemas.microsoft.com/office/powerpoint/2010/main" val="1116871648"/>
              </p:ext>
            </p:extLst>
          </p:nvPr>
        </p:nvGraphicFramePr>
        <p:xfrm>
          <a:off x="1320800" y="1941342"/>
          <a:ext cx="9187766" cy="33164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8961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E3593-2D96-63E2-9902-DC8343223529}"/>
              </a:ext>
            </a:extLst>
          </p:cNvPr>
          <p:cNvSpPr>
            <a:spLocks noGrp="1"/>
          </p:cNvSpPr>
          <p:nvPr>
            <p:ph type="title"/>
          </p:nvPr>
        </p:nvSpPr>
        <p:spPr/>
        <p:txBody>
          <a:bodyPr>
            <a:normAutofit/>
          </a:bodyPr>
          <a:lstStyle/>
          <a:p>
            <a:r>
              <a:rPr lang="en-US" sz="2800" dirty="0"/>
              <a:t>Resources</a:t>
            </a:r>
          </a:p>
        </p:txBody>
      </p:sp>
      <p:sp>
        <p:nvSpPr>
          <p:cNvPr id="3" name="Content Placeholder 2">
            <a:extLst>
              <a:ext uri="{FF2B5EF4-FFF2-40B4-BE49-F238E27FC236}">
                <a16:creationId xmlns:a16="http://schemas.microsoft.com/office/drawing/2014/main" id="{1CF253B9-6621-09C0-FC60-C1B76A755604}"/>
              </a:ext>
            </a:extLst>
          </p:cNvPr>
          <p:cNvSpPr>
            <a:spLocks noGrp="1"/>
          </p:cNvSpPr>
          <p:nvPr>
            <p:ph sz="half" idx="1"/>
          </p:nvPr>
        </p:nvSpPr>
        <p:spPr>
          <a:xfrm>
            <a:off x="1320801" y="2133599"/>
            <a:ext cx="9550399" cy="3146323"/>
          </a:xfrm>
        </p:spPr>
        <p:txBody>
          <a:bodyPr/>
          <a:lstStyle/>
          <a:p>
            <a:r>
              <a:rPr lang="en-US" dirty="0"/>
              <a:t>Medi-Cal Billing Manuals for SMHS and DMC-ODS</a:t>
            </a:r>
          </a:p>
          <a:p>
            <a:pPr lvl="1">
              <a:buFont typeface="Courier New" panose="02070309020205020404" pitchFamily="49" charset="0"/>
              <a:buChar char="o"/>
            </a:pPr>
            <a:r>
              <a:rPr lang="en-US" dirty="0">
                <a:hlinkClick r:id="rId2"/>
              </a:rPr>
              <a:t>https://www.dhcs.ca.gov/services/MH/Pages/MedCCC-Library.aspx</a:t>
            </a:r>
            <a:endParaRPr lang="en-US" dirty="0"/>
          </a:p>
          <a:p>
            <a:r>
              <a:rPr lang="en-US" dirty="0"/>
              <a:t>CalMHSA Coding Manuals</a:t>
            </a:r>
          </a:p>
          <a:p>
            <a:pPr lvl="1">
              <a:buFont typeface="Courier New" panose="02070309020205020404" pitchFamily="49" charset="0"/>
              <a:buChar char="o"/>
            </a:pPr>
            <a:r>
              <a:rPr lang="en-US" dirty="0">
                <a:hlinkClick r:id="rId3"/>
              </a:rPr>
              <a:t>https://www.calmhsa.org/calaim-references-and-manuals-effective-july-1-2023/</a:t>
            </a:r>
            <a:endParaRPr lang="en-US" dirty="0"/>
          </a:p>
          <a:p>
            <a:r>
              <a:rPr lang="en-US" dirty="0"/>
              <a:t>AMA CPT Resources</a:t>
            </a:r>
          </a:p>
          <a:p>
            <a:pPr lvl="1">
              <a:buFont typeface="Courier New" panose="02070309020205020404" pitchFamily="49" charset="0"/>
              <a:buChar char="o"/>
            </a:pPr>
            <a:r>
              <a:rPr lang="en-US" dirty="0">
                <a:hlinkClick r:id="rId4"/>
              </a:rPr>
              <a:t>https://www.ama-assn.org/practice-management/cpt</a:t>
            </a:r>
            <a:endParaRPr lang="en-US" dirty="0"/>
          </a:p>
          <a:p>
            <a:pPr marL="342900" lvl="1" indent="0">
              <a:buNone/>
            </a:pPr>
            <a:endParaRPr lang="en-US" dirty="0"/>
          </a:p>
        </p:txBody>
      </p:sp>
    </p:spTree>
    <p:extLst>
      <p:ext uri="{BB962C8B-B14F-4D97-AF65-F5344CB8AC3E}">
        <p14:creationId xmlns:p14="http://schemas.microsoft.com/office/powerpoint/2010/main" val="2867805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EF660-E49A-A01A-FD54-8514A09341AD}"/>
              </a:ext>
            </a:extLst>
          </p:cNvPr>
          <p:cNvSpPr>
            <a:spLocks noGrp="1"/>
          </p:cNvSpPr>
          <p:nvPr>
            <p:ph type="title"/>
          </p:nvPr>
        </p:nvSpPr>
        <p:spPr/>
        <p:txBody>
          <a:bodyPr>
            <a:normAutofit/>
          </a:bodyPr>
          <a:lstStyle/>
          <a:p>
            <a:r>
              <a:rPr lang="en-US" sz="2800" dirty="0"/>
              <a:t>Questions?</a:t>
            </a:r>
          </a:p>
        </p:txBody>
      </p:sp>
      <p:sp>
        <p:nvSpPr>
          <p:cNvPr id="3" name="Content Placeholder 2">
            <a:extLst>
              <a:ext uri="{FF2B5EF4-FFF2-40B4-BE49-F238E27FC236}">
                <a16:creationId xmlns:a16="http://schemas.microsoft.com/office/drawing/2014/main" id="{746236E1-FF82-90C9-CEA5-1BD268FB03E9}"/>
              </a:ext>
            </a:extLst>
          </p:cNvPr>
          <p:cNvSpPr>
            <a:spLocks noGrp="1"/>
          </p:cNvSpPr>
          <p:nvPr>
            <p:ph sz="half" idx="1"/>
          </p:nvPr>
        </p:nvSpPr>
        <p:spPr>
          <a:xfrm>
            <a:off x="711101" y="3117034"/>
            <a:ext cx="5511508" cy="1073380"/>
          </a:xfrm>
        </p:spPr>
        <p:txBody>
          <a:bodyPr>
            <a:normAutofit/>
          </a:bodyPr>
          <a:lstStyle/>
          <a:p>
            <a:pPr marL="0" indent="0" algn="ctr">
              <a:buNone/>
            </a:pPr>
            <a:r>
              <a:rPr lang="en-US" sz="2000" dirty="0"/>
              <a:t>Email Compliance at DBHCompliance@fresnocountyca.gov</a:t>
            </a:r>
          </a:p>
          <a:p>
            <a:pPr marL="0" indent="0" algn="ctr">
              <a:buNone/>
            </a:pPr>
            <a:endParaRPr lang="en-US" sz="2000" dirty="0"/>
          </a:p>
        </p:txBody>
      </p:sp>
      <p:pic>
        <p:nvPicPr>
          <p:cNvPr id="5" name="Picture 4">
            <a:extLst>
              <a:ext uri="{FF2B5EF4-FFF2-40B4-BE49-F238E27FC236}">
                <a16:creationId xmlns:a16="http://schemas.microsoft.com/office/drawing/2014/main" id="{B37D4DAF-28D5-00EE-010F-91B23EBDE37D}"/>
              </a:ext>
            </a:extLst>
          </p:cNvPr>
          <p:cNvPicPr>
            <a:picLocks noChangeAspect="1"/>
          </p:cNvPicPr>
          <p:nvPr/>
        </p:nvPicPr>
        <p:blipFill>
          <a:blip r:embed="rId2"/>
          <a:stretch>
            <a:fillRect/>
          </a:stretch>
        </p:blipFill>
        <p:spPr>
          <a:xfrm>
            <a:off x="6402463" y="1832933"/>
            <a:ext cx="3655937" cy="3651390"/>
          </a:xfrm>
          <a:prstGeom prst="rect">
            <a:avLst/>
          </a:prstGeom>
        </p:spPr>
      </p:pic>
    </p:spTree>
    <p:extLst>
      <p:ext uri="{BB962C8B-B14F-4D97-AF65-F5344CB8AC3E}">
        <p14:creationId xmlns:p14="http://schemas.microsoft.com/office/powerpoint/2010/main" val="277569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056E2-2774-5CEA-9B47-D4A40F881B4D}"/>
              </a:ext>
            </a:extLst>
          </p:cNvPr>
          <p:cNvSpPr>
            <a:spLocks noGrp="1"/>
          </p:cNvSpPr>
          <p:nvPr>
            <p:ph type="title"/>
          </p:nvPr>
        </p:nvSpPr>
        <p:spPr/>
        <p:txBody>
          <a:bodyPr>
            <a:normAutofit/>
          </a:bodyPr>
          <a:lstStyle/>
          <a:p>
            <a:r>
              <a:rPr lang="en-US" sz="2800" dirty="0"/>
              <a:t>Why This Topic? California Advancing and Innovating Medi-Cal (CalAIM)</a:t>
            </a:r>
          </a:p>
        </p:txBody>
      </p:sp>
      <p:graphicFrame>
        <p:nvGraphicFramePr>
          <p:cNvPr id="5" name="TextBox 2">
            <a:extLst>
              <a:ext uri="{FF2B5EF4-FFF2-40B4-BE49-F238E27FC236}">
                <a16:creationId xmlns:a16="http://schemas.microsoft.com/office/drawing/2014/main" id="{86E26D35-5AC7-3056-F2A1-20A5972E35AA}"/>
              </a:ext>
            </a:extLst>
          </p:cNvPr>
          <p:cNvGraphicFramePr>
            <a:graphicFrameLocks noGrp="1"/>
          </p:cNvGraphicFramePr>
          <p:nvPr>
            <p:ph idx="1"/>
            <p:extLst>
              <p:ext uri="{D42A27DB-BD31-4B8C-83A1-F6EECF244321}">
                <p14:modId xmlns:p14="http://schemas.microsoft.com/office/powerpoint/2010/main" val="32374651"/>
              </p:ext>
            </p:extLst>
          </p:nvPr>
        </p:nvGraphicFramePr>
        <p:xfrm>
          <a:off x="1320800" y="1970088"/>
          <a:ext cx="9529763" cy="3287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2021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39686-7150-1D89-3FD8-D0B3B15706A2}"/>
              </a:ext>
            </a:extLst>
          </p:cNvPr>
          <p:cNvSpPr>
            <a:spLocks noGrp="1"/>
          </p:cNvSpPr>
          <p:nvPr>
            <p:ph type="title"/>
          </p:nvPr>
        </p:nvSpPr>
        <p:spPr/>
        <p:txBody>
          <a:bodyPr>
            <a:normAutofit/>
          </a:bodyPr>
          <a:lstStyle/>
          <a:p>
            <a:r>
              <a:rPr lang="en-US" sz="2800" dirty="0">
                <a:highlight>
                  <a:srgbClr val="FFFF00"/>
                </a:highlight>
              </a:rPr>
              <a:t>DHCS</a:t>
            </a:r>
            <a:r>
              <a:rPr lang="en-US" sz="2800" dirty="0"/>
              <a:t> Payment Reform Goals for July 1, 2023</a:t>
            </a:r>
          </a:p>
        </p:txBody>
      </p:sp>
      <p:graphicFrame>
        <p:nvGraphicFramePr>
          <p:cNvPr id="9" name="TextBox 2">
            <a:extLst>
              <a:ext uri="{FF2B5EF4-FFF2-40B4-BE49-F238E27FC236}">
                <a16:creationId xmlns:a16="http://schemas.microsoft.com/office/drawing/2014/main" id="{8399D7A0-68B7-F906-3D56-A8D51A5C8F0B}"/>
              </a:ext>
            </a:extLst>
          </p:cNvPr>
          <p:cNvGraphicFramePr/>
          <p:nvPr>
            <p:extLst>
              <p:ext uri="{D42A27DB-BD31-4B8C-83A1-F6EECF244321}">
                <p14:modId xmlns:p14="http://schemas.microsoft.com/office/powerpoint/2010/main" val="3955060860"/>
              </p:ext>
            </p:extLst>
          </p:nvPr>
        </p:nvGraphicFramePr>
        <p:xfrm>
          <a:off x="195896" y="902602"/>
          <a:ext cx="11226473" cy="42880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3759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A8DE7-0665-4E83-40C4-5C8E00FB452C}"/>
              </a:ext>
            </a:extLst>
          </p:cNvPr>
          <p:cNvSpPr>
            <a:spLocks noGrp="1"/>
          </p:cNvSpPr>
          <p:nvPr>
            <p:ph type="title"/>
          </p:nvPr>
        </p:nvSpPr>
        <p:spPr/>
        <p:txBody>
          <a:bodyPr>
            <a:normAutofit/>
          </a:bodyPr>
          <a:lstStyle/>
          <a:p>
            <a:r>
              <a:rPr lang="en-US" sz="2800" dirty="0">
                <a:highlight>
                  <a:srgbClr val="FFFF00"/>
                </a:highlight>
              </a:rPr>
              <a:t>Fresno County DBH</a:t>
            </a:r>
            <a:r>
              <a:rPr lang="en-US" sz="2800" dirty="0"/>
              <a:t> Goals for July 1, 2023</a:t>
            </a:r>
          </a:p>
        </p:txBody>
      </p:sp>
      <p:graphicFrame>
        <p:nvGraphicFramePr>
          <p:cNvPr id="5" name="TextBox 2">
            <a:extLst>
              <a:ext uri="{FF2B5EF4-FFF2-40B4-BE49-F238E27FC236}">
                <a16:creationId xmlns:a16="http://schemas.microsoft.com/office/drawing/2014/main" id="{8F1E6601-3678-9186-8F3B-15C17932B67F}"/>
              </a:ext>
            </a:extLst>
          </p:cNvPr>
          <p:cNvGraphicFramePr>
            <a:graphicFrameLocks noGrp="1"/>
          </p:cNvGraphicFramePr>
          <p:nvPr>
            <p:ph idx="4294967295"/>
            <p:extLst>
              <p:ext uri="{D42A27DB-BD31-4B8C-83A1-F6EECF244321}">
                <p14:modId xmlns:p14="http://schemas.microsoft.com/office/powerpoint/2010/main" val="1689579972"/>
              </p:ext>
            </p:extLst>
          </p:nvPr>
        </p:nvGraphicFramePr>
        <p:xfrm>
          <a:off x="222513" y="1112308"/>
          <a:ext cx="11038959" cy="4071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8817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3449E-AE2D-8F5A-E2EC-FBB6248D9B81}"/>
              </a:ext>
            </a:extLst>
          </p:cNvPr>
          <p:cNvSpPr>
            <a:spLocks noGrp="1"/>
          </p:cNvSpPr>
          <p:nvPr>
            <p:ph type="title"/>
          </p:nvPr>
        </p:nvSpPr>
        <p:spPr/>
        <p:txBody>
          <a:bodyPr>
            <a:normAutofit/>
          </a:bodyPr>
          <a:lstStyle/>
          <a:p>
            <a:r>
              <a:rPr lang="en-US" sz="2800" dirty="0"/>
              <a:t>Why be Happy About Payment Reform/ CPT Codes:</a:t>
            </a:r>
          </a:p>
        </p:txBody>
      </p:sp>
      <p:sp>
        <p:nvSpPr>
          <p:cNvPr id="3" name="Content Placeholder 2">
            <a:extLst>
              <a:ext uri="{FF2B5EF4-FFF2-40B4-BE49-F238E27FC236}">
                <a16:creationId xmlns:a16="http://schemas.microsoft.com/office/drawing/2014/main" id="{7D74D4ED-E721-3F9B-3C71-D0BA14561FDF}"/>
              </a:ext>
            </a:extLst>
          </p:cNvPr>
          <p:cNvSpPr>
            <a:spLocks noGrp="1"/>
          </p:cNvSpPr>
          <p:nvPr>
            <p:ph idx="1"/>
          </p:nvPr>
        </p:nvSpPr>
        <p:spPr>
          <a:xfrm>
            <a:off x="1722612" y="2111969"/>
            <a:ext cx="8943113" cy="3142420"/>
          </a:xfrm>
        </p:spPr>
        <p:txBody>
          <a:bodyPr>
            <a:normAutofit lnSpcReduction="10000"/>
          </a:bodyPr>
          <a:lstStyle/>
          <a:p>
            <a:pPr>
              <a:lnSpc>
                <a:spcPct val="100000"/>
              </a:lnSpc>
            </a:pPr>
            <a:r>
              <a:rPr lang="en-US" sz="1800" dirty="0"/>
              <a:t>Standardization in coding across systems of care, even internationally</a:t>
            </a:r>
          </a:p>
          <a:p>
            <a:pPr>
              <a:lnSpc>
                <a:spcPct val="100000"/>
              </a:lnSpc>
            </a:pPr>
            <a:r>
              <a:rPr lang="en-US" sz="1800" dirty="0"/>
              <a:t>Improved care coordination across all provider types</a:t>
            </a:r>
          </a:p>
          <a:p>
            <a:pPr>
              <a:lnSpc>
                <a:spcPct val="100000"/>
              </a:lnSpc>
            </a:pPr>
            <a:r>
              <a:rPr lang="en-US" sz="1800" dirty="0"/>
              <a:t>For</a:t>
            </a:r>
            <a:r>
              <a:rPr lang="en-US" sz="1800" dirty="0">
                <a:solidFill>
                  <a:schemeClr val="tx2"/>
                </a:solidFill>
              </a:rPr>
              <a:t> SmartCare </a:t>
            </a:r>
            <a:r>
              <a:rPr lang="en-US" sz="1800" dirty="0"/>
              <a:t>users, automatic service coding and only codes associated with provider type will be shown/available for use, which will increase efficiency and compliance</a:t>
            </a:r>
          </a:p>
          <a:p>
            <a:pPr>
              <a:lnSpc>
                <a:spcPct val="100000"/>
              </a:lnSpc>
            </a:pPr>
            <a:r>
              <a:rPr lang="en-US" sz="1800" dirty="0"/>
              <a:t>Increased granularity of CPT codes will allow better data-capturing, which can be used to optimize business practices in preparation for the move towards capitation</a:t>
            </a:r>
          </a:p>
          <a:p>
            <a:pPr>
              <a:lnSpc>
                <a:spcPct val="100000"/>
              </a:lnSpc>
            </a:pPr>
            <a:r>
              <a:rPr lang="en-US" sz="1800" dirty="0"/>
              <a:t>Provides a more accurate reflection of the range of services and needs of our persons served</a:t>
            </a:r>
          </a:p>
          <a:p>
            <a:endParaRPr lang="en-US" dirty="0"/>
          </a:p>
          <a:p>
            <a:endParaRPr lang="en-US" dirty="0"/>
          </a:p>
          <a:p>
            <a:endParaRPr lang="en-US" dirty="0"/>
          </a:p>
        </p:txBody>
      </p:sp>
    </p:spTree>
    <p:extLst>
      <p:ext uri="{BB962C8B-B14F-4D97-AF65-F5344CB8AC3E}">
        <p14:creationId xmlns:p14="http://schemas.microsoft.com/office/powerpoint/2010/main" val="3389486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01A58-5454-94C0-F0F8-1E1D130ADB16}"/>
              </a:ext>
            </a:extLst>
          </p:cNvPr>
          <p:cNvSpPr>
            <a:spLocks noGrp="1"/>
          </p:cNvSpPr>
          <p:nvPr>
            <p:ph type="title"/>
          </p:nvPr>
        </p:nvSpPr>
        <p:spPr/>
        <p:txBody>
          <a:bodyPr>
            <a:normAutofit/>
          </a:bodyPr>
          <a:lstStyle/>
          <a:p>
            <a:r>
              <a:rPr lang="en-US" sz="2800" dirty="0"/>
              <a:t>CPT Code Transition</a:t>
            </a:r>
          </a:p>
        </p:txBody>
      </p:sp>
      <p:graphicFrame>
        <p:nvGraphicFramePr>
          <p:cNvPr id="3" name="TextBox 2">
            <a:extLst>
              <a:ext uri="{FF2B5EF4-FFF2-40B4-BE49-F238E27FC236}">
                <a16:creationId xmlns:a16="http://schemas.microsoft.com/office/drawing/2014/main" id="{C827478A-4438-834A-B906-99F7E0B3677C}"/>
              </a:ext>
            </a:extLst>
          </p:cNvPr>
          <p:cNvGraphicFramePr/>
          <p:nvPr>
            <p:extLst>
              <p:ext uri="{D42A27DB-BD31-4B8C-83A1-F6EECF244321}">
                <p14:modId xmlns:p14="http://schemas.microsoft.com/office/powerpoint/2010/main" val="3409245715"/>
              </p:ext>
            </p:extLst>
          </p:nvPr>
        </p:nvGraphicFramePr>
        <p:xfrm>
          <a:off x="1391717" y="1856105"/>
          <a:ext cx="9007877" cy="32276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2658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3895F-1B53-57D9-30B7-99A29DE7288E}"/>
              </a:ext>
            </a:extLst>
          </p:cNvPr>
          <p:cNvSpPr>
            <a:spLocks noGrp="1"/>
          </p:cNvSpPr>
          <p:nvPr>
            <p:ph type="title"/>
          </p:nvPr>
        </p:nvSpPr>
        <p:spPr/>
        <p:txBody>
          <a:bodyPr>
            <a:normAutofit/>
          </a:bodyPr>
          <a:lstStyle/>
          <a:p>
            <a:r>
              <a:rPr lang="en-US" sz="2800" dirty="0"/>
              <a:t>Claim by Units of Service Instead of by the Minute</a:t>
            </a:r>
          </a:p>
        </p:txBody>
      </p:sp>
      <p:graphicFrame>
        <p:nvGraphicFramePr>
          <p:cNvPr id="5" name="Content Placeholder 2">
            <a:extLst>
              <a:ext uri="{FF2B5EF4-FFF2-40B4-BE49-F238E27FC236}">
                <a16:creationId xmlns:a16="http://schemas.microsoft.com/office/drawing/2014/main" id="{AD77B7B8-D1CC-2143-8468-81DE4F990FDA}"/>
              </a:ext>
            </a:extLst>
          </p:cNvPr>
          <p:cNvGraphicFramePr>
            <a:graphicFrameLocks noGrp="1"/>
          </p:cNvGraphicFramePr>
          <p:nvPr>
            <p:ph sz="half" idx="1"/>
            <p:extLst>
              <p:ext uri="{D42A27DB-BD31-4B8C-83A1-F6EECF244321}">
                <p14:modId xmlns:p14="http://schemas.microsoft.com/office/powerpoint/2010/main" val="3103745676"/>
              </p:ext>
            </p:extLst>
          </p:nvPr>
        </p:nvGraphicFramePr>
        <p:xfrm>
          <a:off x="1320800" y="1846498"/>
          <a:ext cx="8784795" cy="35927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4351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3AC81-92A1-43BD-6E7C-33B7484EDD3E}"/>
              </a:ext>
            </a:extLst>
          </p:cNvPr>
          <p:cNvSpPr>
            <a:spLocks noGrp="1"/>
          </p:cNvSpPr>
          <p:nvPr>
            <p:ph type="title"/>
          </p:nvPr>
        </p:nvSpPr>
        <p:spPr/>
        <p:txBody>
          <a:bodyPr>
            <a:normAutofit/>
          </a:bodyPr>
          <a:lstStyle/>
          <a:p>
            <a:r>
              <a:rPr lang="en-US" sz="2800" dirty="0"/>
              <a:t>Claim by Units of Service Instead of by the Minute, Examples</a:t>
            </a:r>
          </a:p>
        </p:txBody>
      </p:sp>
      <p:graphicFrame>
        <p:nvGraphicFramePr>
          <p:cNvPr id="5" name="TextBox 2">
            <a:extLst>
              <a:ext uri="{FF2B5EF4-FFF2-40B4-BE49-F238E27FC236}">
                <a16:creationId xmlns:a16="http://schemas.microsoft.com/office/drawing/2014/main" id="{62805B6F-4629-B748-59B0-ECA07BA017B0}"/>
              </a:ext>
            </a:extLst>
          </p:cNvPr>
          <p:cNvGraphicFramePr>
            <a:graphicFrameLocks noGrp="1"/>
          </p:cNvGraphicFramePr>
          <p:nvPr>
            <p:ph idx="1"/>
            <p:extLst>
              <p:ext uri="{D42A27DB-BD31-4B8C-83A1-F6EECF244321}">
                <p14:modId xmlns:p14="http://schemas.microsoft.com/office/powerpoint/2010/main" val="2849986046"/>
              </p:ext>
            </p:extLst>
          </p:nvPr>
        </p:nvGraphicFramePr>
        <p:xfrm>
          <a:off x="1320799" y="1871003"/>
          <a:ext cx="9530079" cy="35169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4095844"/>
      </p:ext>
    </p:extLst>
  </p:cSld>
  <p:clrMapOvr>
    <a:masterClrMapping/>
  </p:clrMapOvr>
</p:sld>
</file>

<file path=ppt/theme/theme1.xml><?xml version="1.0" encoding="utf-8"?>
<a:theme xmlns:a="http://schemas.openxmlformats.org/drawingml/2006/main" name="FCDBH">
  <a:themeElements>
    <a:clrScheme name="FCDBH Generic 1">
      <a:dk1>
        <a:srgbClr val="596473"/>
      </a:dk1>
      <a:lt1>
        <a:srgbClr val="FFFFFF"/>
      </a:lt1>
      <a:dk2>
        <a:srgbClr val="596473"/>
      </a:dk2>
      <a:lt2>
        <a:srgbClr val="596473"/>
      </a:lt2>
      <a:accent1>
        <a:srgbClr val="18385F"/>
      </a:accent1>
      <a:accent2>
        <a:srgbClr val="8CB9E3"/>
      </a:accent2>
      <a:accent3>
        <a:srgbClr val="008348"/>
      </a:accent3>
      <a:accent4>
        <a:srgbClr val="93C83F"/>
      </a:accent4>
      <a:accent5>
        <a:srgbClr val="FFF200"/>
      </a:accent5>
      <a:accent6>
        <a:srgbClr val="6D6E71"/>
      </a:accent6>
      <a:hlink>
        <a:srgbClr val="FFAB2F"/>
      </a:hlink>
      <a:folHlink>
        <a:srgbClr val="B5C0C2"/>
      </a:folHlink>
    </a:clrScheme>
    <a:fontScheme name="FCDBH">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BH Powerpoint Template.potx" id="{55B096C5-017C-40B9-A61F-4209023590A2}" vid="{87CBB01D-8BE2-4239-B393-43444DEDFA30}"/>
    </a:ext>
  </a:extLst>
</a:theme>
</file>

<file path=docProps/app.xml><?xml version="1.0" encoding="utf-8"?>
<Properties xmlns="http://schemas.openxmlformats.org/officeDocument/2006/extended-properties" xmlns:vt="http://schemas.openxmlformats.org/officeDocument/2006/docPropsVTypes">
  <Template>2023 New Hire Compliance Webinar 1-18-23</Template>
  <TotalTime>2941</TotalTime>
  <Words>1844</Words>
  <Application>Microsoft Office PowerPoint</Application>
  <PresentationFormat>Widescreen</PresentationFormat>
  <Paragraphs>145</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Arial Bold</vt:lpstr>
      <vt:lpstr>Courier New</vt:lpstr>
      <vt:lpstr>FCDBH</vt:lpstr>
      <vt:lpstr>New Service Coding and Documentation</vt:lpstr>
      <vt:lpstr>Today We Will Talk About:</vt:lpstr>
      <vt:lpstr>Why This Topic? California Advancing and Innovating Medi-Cal (CalAIM)</vt:lpstr>
      <vt:lpstr>DHCS Payment Reform Goals for July 1, 2023</vt:lpstr>
      <vt:lpstr>Fresno County DBH Goals for July 1, 2023</vt:lpstr>
      <vt:lpstr>Why be Happy About Payment Reform/ CPT Codes:</vt:lpstr>
      <vt:lpstr>CPT Code Transition</vt:lpstr>
      <vt:lpstr>Claim by Units of Service Instead of by the Minute</vt:lpstr>
      <vt:lpstr>Claim by Units of Service Instead of by the Minute, Examples</vt:lpstr>
      <vt:lpstr>Examples, continued</vt:lpstr>
      <vt:lpstr>CPT Billing is Based on Time Spent on Direct Person Served Care</vt:lpstr>
      <vt:lpstr>Increased Rules on When Codes May be Used</vt:lpstr>
      <vt:lpstr>Increased Complex Use of Modifiers </vt:lpstr>
      <vt:lpstr>Leverage EHRs/Billing Systems  </vt:lpstr>
      <vt:lpstr>SmartCare</vt:lpstr>
      <vt:lpstr>Times are a’ Changing!</vt:lpstr>
      <vt:lpstr>Reimbursement by Provider Type (Discipline) at a Fixed Rate</vt:lpstr>
      <vt:lpstr>With Implementation of Payment Reform, Providers Should Consider:</vt:lpstr>
      <vt:lpstr>Upcoming and Available Trainings</vt:lpstr>
      <vt:lpstr>Resources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Service Coding and Documentation</dc:title>
  <dc:creator>Johnson, Mary</dc:creator>
  <cp:lastModifiedBy>Johnson, Mary</cp:lastModifiedBy>
  <cp:revision>6</cp:revision>
  <dcterms:created xsi:type="dcterms:W3CDTF">2023-03-30T15:36:49Z</dcterms:created>
  <dcterms:modified xsi:type="dcterms:W3CDTF">2023-05-04T19:49:07Z</dcterms:modified>
</cp:coreProperties>
</file>