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59"/>
  </p:notesMasterIdLst>
  <p:sldIdLst>
    <p:sldId id="257" r:id="rId5"/>
    <p:sldId id="314" r:id="rId6"/>
    <p:sldId id="296" r:id="rId7"/>
    <p:sldId id="355" r:id="rId8"/>
    <p:sldId id="362" r:id="rId9"/>
    <p:sldId id="354" r:id="rId10"/>
    <p:sldId id="297" r:id="rId11"/>
    <p:sldId id="315" r:id="rId12"/>
    <p:sldId id="369" r:id="rId13"/>
    <p:sldId id="371" r:id="rId14"/>
    <p:sldId id="370" r:id="rId15"/>
    <p:sldId id="317" r:id="rId16"/>
    <p:sldId id="319" r:id="rId17"/>
    <p:sldId id="318" r:id="rId18"/>
    <p:sldId id="323" r:id="rId19"/>
    <p:sldId id="322" r:id="rId20"/>
    <p:sldId id="321" r:id="rId21"/>
    <p:sldId id="328" r:id="rId22"/>
    <p:sldId id="334" r:id="rId23"/>
    <p:sldId id="324" r:id="rId24"/>
    <p:sldId id="375" r:id="rId25"/>
    <p:sldId id="325" r:id="rId26"/>
    <p:sldId id="326" r:id="rId27"/>
    <p:sldId id="344" r:id="rId28"/>
    <p:sldId id="343" r:id="rId29"/>
    <p:sldId id="364" r:id="rId30"/>
    <p:sldId id="331" r:id="rId31"/>
    <p:sldId id="341" r:id="rId32"/>
    <p:sldId id="329" r:id="rId33"/>
    <p:sldId id="332" r:id="rId34"/>
    <p:sldId id="365" r:id="rId35"/>
    <p:sldId id="333" r:id="rId36"/>
    <p:sldId id="374" r:id="rId37"/>
    <p:sldId id="376" r:id="rId38"/>
    <p:sldId id="373" r:id="rId39"/>
    <p:sldId id="337" r:id="rId40"/>
    <p:sldId id="345" r:id="rId41"/>
    <p:sldId id="346" r:id="rId42"/>
    <p:sldId id="368" r:id="rId43"/>
    <p:sldId id="336" r:id="rId44"/>
    <p:sldId id="339" r:id="rId45"/>
    <p:sldId id="348" r:id="rId46"/>
    <p:sldId id="366" r:id="rId47"/>
    <p:sldId id="335" r:id="rId48"/>
    <p:sldId id="338" r:id="rId49"/>
    <p:sldId id="352" r:id="rId50"/>
    <p:sldId id="367" r:id="rId51"/>
    <p:sldId id="347" r:id="rId52"/>
    <p:sldId id="360" r:id="rId53"/>
    <p:sldId id="303" r:id="rId54"/>
    <p:sldId id="349" r:id="rId55"/>
    <p:sldId id="350" r:id="rId56"/>
    <p:sldId id="361" r:id="rId57"/>
    <p:sldId id="304" r:id="rId5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3CF8C0-1F04-23C1-4FFD-BEF7204FD874}" name="Her, Ge" initials="HG" userId="S::gher@fresnocountyca.gov::b7b4f4ee-72a6-4a35-bf68-45ea405895d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64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A774B9-F6B5-4690-994A-88CE9F0D1DAA}" v="680" dt="2025-07-31T15:49:42.083"/>
    <p1510:client id="{686F76FF-7EC2-A87B-AC1F-D9CC5A313DD6}" v="60" dt="2025-07-31T15:32:48.7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8/10/relationships/authors" Target="authors.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r, Ge" userId="b7b4f4ee-72a6-4a35-bf68-45ea405895d6" providerId="ADAL" clId="{68A9BE88-E53F-4CA7-B433-A3314264322B}"/>
    <pc:docChg chg="modSld modNotesMaster">
      <pc:chgData name="Her, Ge" userId="b7b4f4ee-72a6-4a35-bf68-45ea405895d6" providerId="ADAL" clId="{68A9BE88-E53F-4CA7-B433-A3314264322B}" dt="2024-12-19T22:13:31.780" v="6" actId="20577"/>
      <pc:docMkLst>
        <pc:docMk/>
      </pc:docMkLst>
      <pc:sldChg chg="modNotes">
        <pc:chgData name="Her, Ge" userId="b7b4f4ee-72a6-4a35-bf68-45ea405895d6" providerId="ADAL" clId="{68A9BE88-E53F-4CA7-B433-A3314264322B}" dt="2024-12-19T16:05:17.309" v="1"/>
        <pc:sldMkLst>
          <pc:docMk/>
          <pc:sldMk cId="3458005550" sldId="257"/>
        </pc:sldMkLst>
      </pc:sldChg>
      <pc:sldChg chg="modSp mod">
        <pc:chgData name="Her, Ge" userId="b7b4f4ee-72a6-4a35-bf68-45ea405895d6" providerId="ADAL" clId="{68A9BE88-E53F-4CA7-B433-A3314264322B}" dt="2024-12-19T22:10:27.612" v="2" actId="2711"/>
        <pc:sldMkLst>
          <pc:docMk/>
          <pc:sldMk cId="2298814857" sldId="296"/>
        </pc:sldMkLst>
      </pc:sldChg>
      <pc:sldChg chg="modSp mod">
        <pc:chgData name="Her, Ge" userId="b7b4f4ee-72a6-4a35-bf68-45ea405895d6" providerId="ADAL" clId="{68A9BE88-E53F-4CA7-B433-A3314264322B}" dt="2024-12-19T22:13:31.780" v="6" actId="20577"/>
        <pc:sldMkLst>
          <pc:docMk/>
          <pc:sldMk cId="686932677" sldId="297"/>
        </pc:sldMkLst>
      </pc:sldChg>
    </pc:docChg>
  </pc:docChgLst>
  <pc:docChgLst>
    <pc:chgData name="Gomez, Gabe" userId="S::gggomez@fresnocountyca.gov::9007f291-a0a2-43af-ad6b-091ad93861d5" providerId="AD" clId="Web-{31DA008C-776C-E003-2659-4C5D06D80DEA}"/>
    <pc:docChg chg="modSld">
      <pc:chgData name="Gomez, Gabe" userId="S::gggomez@fresnocountyca.gov::9007f291-a0a2-43af-ad6b-091ad93861d5" providerId="AD" clId="Web-{31DA008C-776C-E003-2659-4C5D06D80DEA}" dt="2025-07-09T22:20:47.906" v="10" actId="1076"/>
      <pc:docMkLst>
        <pc:docMk/>
      </pc:docMkLst>
      <pc:sldChg chg="addSp delSp modSp">
        <pc:chgData name="Gomez, Gabe" userId="S::gggomez@fresnocountyca.gov::9007f291-a0a2-43af-ad6b-091ad93861d5" providerId="AD" clId="Web-{31DA008C-776C-E003-2659-4C5D06D80DEA}" dt="2025-07-09T22:20:47.906" v="10" actId="1076"/>
        <pc:sldMkLst>
          <pc:docMk/>
          <pc:sldMk cId="901820639" sldId="376"/>
        </pc:sldMkLst>
        <pc:picChg chg="add mod">
          <ac:chgData name="Gomez, Gabe" userId="S::gggomez@fresnocountyca.gov::9007f291-a0a2-43af-ad6b-091ad93861d5" providerId="AD" clId="Web-{31DA008C-776C-E003-2659-4C5D06D80DEA}" dt="2025-07-09T22:20:47.906" v="10" actId="1076"/>
          <ac:picMkLst>
            <pc:docMk/>
            <pc:sldMk cId="901820639" sldId="376"/>
            <ac:picMk id="5" creationId="{560AFCBC-B09A-4C42-009A-62626D30D1E8}"/>
          </ac:picMkLst>
        </pc:picChg>
      </pc:sldChg>
    </pc:docChg>
  </pc:docChgLst>
  <pc:docChgLst>
    <pc:chgData name="Her, Ge" userId="S::gher@fresnocountyca.gov::b7b4f4ee-72a6-4a35-bf68-45ea405895d6" providerId="AD" clId="Web-{E43F60F4-597E-6F19-E870-34B2EE011B17}"/>
    <pc:docChg chg="modSld">
      <pc:chgData name="Her, Ge" userId="S::gher@fresnocountyca.gov::b7b4f4ee-72a6-4a35-bf68-45ea405895d6" providerId="AD" clId="Web-{E43F60F4-597E-6F19-E870-34B2EE011B17}" dt="2025-07-08T21:14:56.929" v="278" actId="20577"/>
      <pc:docMkLst>
        <pc:docMk/>
      </pc:docMkLst>
      <pc:sldChg chg="modSp">
        <pc:chgData name="Her, Ge" userId="S::gher@fresnocountyca.gov::b7b4f4ee-72a6-4a35-bf68-45ea405895d6" providerId="AD" clId="Web-{E43F60F4-597E-6F19-E870-34B2EE011B17}" dt="2025-07-08T21:01:46.845" v="227" actId="20577"/>
        <pc:sldMkLst>
          <pc:docMk/>
          <pc:sldMk cId="2538930629" sldId="333"/>
        </pc:sldMkLst>
        <pc:spChg chg="mod">
          <ac:chgData name="Her, Ge" userId="S::gher@fresnocountyca.gov::b7b4f4ee-72a6-4a35-bf68-45ea405895d6" providerId="AD" clId="Web-{E43F60F4-597E-6F19-E870-34B2EE011B17}" dt="2025-07-08T21:01:46.845" v="227" actId="20577"/>
          <ac:spMkLst>
            <pc:docMk/>
            <pc:sldMk cId="2538930629" sldId="333"/>
            <ac:spMk id="2" creationId="{B5368708-F600-C262-AD7F-2E85B30D39C2}"/>
          </ac:spMkLst>
        </pc:spChg>
      </pc:sldChg>
      <pc:sldChg chg="modSp">
        <pc:chgData name="Her, Ge" userId="S::gher@fresnocountyca.gov::b7b4f4ee-72a6-4a35-bf68-45ea405895d6" providerId="AD" clId="Web-{E43F60F4-597E-6F19-E870-34B2EE011B17}" dt="2025-07-08T21:14:56.929" v="278" actId="20577"/>
        <pc:sldMkLst>
          <pc:docMk/>
          <pc:sldMk cId="3820076306" sldId="374"/>
        </pc:sldMkLst>
        <pc:spChg chg="mod">
          <ac:chgData name="Her, Ge" userId="S::gher@fresnocountyca.gov::b7b4f4ee-72a6-4a35-bf68-45ea405895d6" providerId="AD" clId="Web-{E43F60F4-597E-6F19-E870-34B2EE011B17}" dt="2025-07-08T21:14:56.929" v="278" actId="20577"/>
          <ac:spMkLst>
            <pc:docMk/>
            <pc:sldMk cId="3820076306" sldId="374"/>
            <ac:spMk id="2" creationId="{EE102F41-CCA3-3B81-6A4D-9F253D280790}"/>
          </ac:spMkLst>
        </pc:spChg>
        <pc:picChg chg="mod">
          <ac:chgData name="Her, Ge" userId="S::gher@fresnocountyca.gov::b7b4f4ee-72a6-4a35-bf68-45ea405895d6" providerId="AD" clId="Web-{E43F60F4-597E-6F19-E870-34B2EE011B17}" dt="2025-07-08T20:59:26.219" v="225" actId="1076"/>
          <ac:picMkLst>
            <pc:docMk/>
            <pc:sldMk cId="3820076306" sldId="374"/>
            <ac:picMk id="5" creationId="{DBE11F9E-9CA4-13A2-B04A-07D0079941CD}"/>
          </ac:picMkLst>
        </pc:picChg>
      </pc:sldChg>
    </pc:docChg>
  </pc:docChgLst>
  <pc:docChgLst>
    <pc:chgData name="Rosel-Bucio, Mayra" userId="S::mroselbucio@fresnocountyca.gov::ae8fa79a-8c1c-4f34-8f57-36f3dcd21829" providerId="AD" clId="Web-{C77E7325-CFD5-D8DB-4B87-EFFF0C53AB04}"/>
    <pc:docChg chg="modSld">
      <pc:chgData name="Rosel-Bucio, Mayra" userId="S::mroselbucio@fresnocountyca.gov::ae8fa79a-8c1c-4f34-8f57-36f3dcd21829" providerId="AD" clId="Web-{C77E7325-CFD5-D8DB-4B87-EFFF0C53AB04}" dt="2025-07-01T15:51:50.620" v="14" actId="20577"/>
      <pc:docMkLst>
        <pc:docMk/>
      </pc:docMkLst>
      <pc:sldChg chg="modSp">
        <pc:chgData name="Rosel-Bucio, Mayra" userId="S::mroselbucio@fresnocountyca.gov::ae8fa79a-8c1c-4f34-8f57-36f3dcd21829" providerId="AD" clId="Web-{C77E7325-CFD5-D8DB-4B87-EFFF0C53AB04}" dt="2025-07-01T15:51:50.620" v="14" actId="20577"/>
        <pc:sldMkLst>
          <pc:docMk/>
          <pc:sldMk cId="2333084694" sldId="348"/>
        </pc:sldMkLst>
        <pc:spChg chg="mod">
          <ac:chgData name="Rosel-Bucio, Mayra" userId="S::mroselbucio@fresnocountyca.gov::ae8fa79a-8c1c-4f34-8f57-36f3dcd21829" providerId="AD" clId="Web-{C77E7325-CFD5-D8DB-4B87-EFFF0C53AB04}" dt="2025-07-01T15:51:50.620" v="14" actId="20577"/>
          <ac:spMkLst>
            <pc:docMk/>
            <pc:sldMk cId="2333084694" sldId="348"/>
            <ac:spMk id="2" creationId="{1AC6DD19-C9FA-F575-6608-565B98DA122F}"/>
          </ac:spMkLst>
        </pc:spChg>
      </pc:sldChg>
    </pc:docChg>
  </pc:docChgLst>
  <pc:docChgLst>
    <pc:chgData name="Her, Ge" userId="S::gher@fresnocountyca.gov::b7b4f4ee-72a6-4a35-bf68-45ea405895d6" providerId="AD" clId="Web-{D1340F60-0351-B414-0B11-FD056FC1D196}"/>
    <pc:docChg chg="modSld">
      <pc:chgData name="Her, Ge" userId="S::gher@fresnocountyca.gov::b7b4f4ee-72a6-4a35-bf68-45ea405895d6" providerId="AD" clId="Web-{D1340F60-0351-B414-0B11-FD056FC1D196}" dt="2024-05-31T22:56:31.388" v="16" actId="20577"/>
      <pc:docMkLst>
        <pc:docMk/>
      </pc:docMkLst>
      <pc:sldChg chg="modSp">
        <pc:chgData name="Her, Ge" userId="S::gher@fresnocountyca.gov::b7b4f4ee-72a6-4a35-bf68-45ea405895d6" providerId="AD" clId="Web-{D1340F60-0351-B414-0B11-FD056FC1D196}" dt="2024-05-31T22:31:39.714" v="10" actId="20577"/>
        <pc:sldMkLst>
          <pc:docMk/>
          <pc:sldMk cId="4045334173" sldId="317"/>
        </pc:sldMkLst>
      </pc:sldChg>
      <pc:sldChg chg="modSp">
        <pc:chgData name="Her, Ge" userId="S::gher@fresnocountyca.gov::b7b4f4ee-72a6-4a35-bf68-45ea405895d6" providerId="AD" clId="Web-{D1340F60-0351-B414-0B11-FD056FC1D196}" dt="2024-05-31T22:42:40.354" v="14" actId="20577"/>
        <pc:sldMkLst>
          <pc:docMk/>
          <pc:sldMk cId="2106846002" sldId="319"/>
        </pc:sldMkLst>
      </pc:sldChg>
      <pc:sldChg chg="modSp">
        <pc:chgData name="Her, Ge" userId="S::gher@fresnocountyca.gov::b7b4f4ee-72a6-4a35-bf68-45ea405895d6" providerId="AD" clId="Web-{D1340F60-0351-B414-0B11-FD056FC1D196}" dt="2024-05-31T22:56:31.388" v="16" actId="20577"/>
        <pc:sldMkLst>
          <pc:docMk/>
          <pc:sldMk cId="692180131" sldId="321"/>
        </pc:sldMkLst>
      </pc:sldChg>
      <pc:sldChg chg="modSp">
        <pc:chgData name="Her, Ge" userId="S::gher@fresnocountyca.gov::b7b4f4ee-72a6-4a35-bf68-45ea405895d6" providerId="AD" clId="Web-{D1340F60-0351-B414-0B11-FD056FC1D196}" dt="2024-05-31T22:25:11.064" v="2" actId="20577"/>
        <pc:sldMkLst>
          <pc:docMk/>
          <pc:sldMk cId="4014594829" sldId="356"/>
        </pc:sldMkLst>
      </pc:sldChg>
    </pc:docChg>
  </pc:docChgLst>
  <pc:docChgLst>
    <pc:chgData name="Her, Ge" userId="S::gher@fresnocountyca.gov::b7b4f4ee-72a6-4a35-bf68-45ea405895d6" providerId="AD" clId="Web-{686F76FF-7EC2-A87B-AC1F-D9CC5A313DD6}"/>
    <pc:docChg chg="modSld">
      <pc:chgData name="Her, Ge" userId="S::gher@fresnocountyca.gov::b7b4f4ee-72a6-4a35-bf68-45ea405895d6" providerId="AD" clId="Web-{686F76FF-7EC2-A87B-AC1F-D9CC5A313DD6}" dt="2025-07-31T15:32:48.787" v="60" actId="20577"/>
      <pc:docMkLst>
        <pc:docMk/>
      </pc:docMkLst>
      <pc:sldChg chg="modSp">
        <pc:chgData name="Her, Ge" userId="S::gher@fresnocountyca.gov::b7b4f4ee-72a6-4a35-bf68-45ea405895d6" providerId="AD" clId="Web-{686F76FF-7EC2-A87B-AC1F-D9CC5A313DD6}" dt="2025-07-31T15:32:48.787" v="60" actId="20577"/>
        <pc:sldMkLst>
          <pc:docMk/>
          <pc:sldMk cId="3700845113" sldId="373"/>
        </pc:sldMkLst>
        <pc:spChg chg="mod">
          <ac:chgData name="Her, Ge" userId="S::gher@fresnocountyca.gov::b7b4f4ee-72a6-4a35-bf68-45ea405895d6" providerId="AD" clId="Web-{686F76FF-7EC2-A87B-AC1F-D9CC5A313DD6}" dt="2025-07-31T15:32:48.787" v="60" actId="20577"/>
          <ac:spMkLst>
            <pc:docMk/>
            <pc:sldMk cId="3700845113" sldId="373"/>
            <ac:spMk id="2" creationId="{D9FD6BB2-FCD9-2C86-1CE7-4733092E823D}"/>
          </ac:spMkLst>
        </pc:spChg>
      </pc:sldChg>
    </pc:docChg>
  </pc:docChgLst>
  <pc:docChgLst>
    <pc:chgData name="Her, Ge" userId="b7b4f4ee-72a6-4a35-bf68-45ea405895d6" providerId="ADAL" clId="{075E546C-7EFE-4062-8494-F52F54B994E3}"/>
    <pc:docChg chg="undo redo custSel addSld delSld modSld sldOrd">
      <pc:chgData name="Her, Ge" userId="b7b4f4ee-72a6-4a35-bf68-45ea405895d6" providerId="ADAL" clId="{075E546C-7EFE-4062-8494-F52F54B994E3}" dt="2024-06-05T23:15:00.534" v="5058" actId="207"/>
      <pc:docMkLst>
        <pc:docMk/>
      </pc:docMkLst>
      <pc:sldChg chg="addSp modSp mod">
        <pc:chgData name="Her, Ge" userId="b7b4f4ee-72a6-4a35-bf68-45ea405895d6" providerId="ADAL" clId="{075E546C-7EFE-4062-8494-F52F54B994E3}" dt="2024-05-24T18:45:40.979" v="4792" actId="1076"/>
        <pc:sldMkLst>
          <pc:docMk/>
          <pc:sldMk cId="3458005550" sldId="257"/>
        </pc:sldMkLst>
      </pc:sldChg>
      <pc:sldChg chg="modSp mod">
        <pc:chgData name="Her, Ge" userId="b7b4f4ee-72a6-4a35-bf68-45ea405895d6" providerId="ADAL" clId="{075E546C-7EFE-4062-8494-F52F54B994E3}" dt="2024-05-24T16:33:29.992" v="3084" actId="207"/>
        <pc:sldMkLst>
          <pc:docMk/>
          <pc:sldMk cId="2298814857" sldId="296"/>
        </pc:sldMkLst>
      </pc:sldChg>
      <pc:sldChg chg="modSp mod">
        <pc:chgData name="Her, Ge" userId="b7b4f4ee-72a6-4a35-bf68-45ea405895d6" providerId="ADAL" clId="{075E546C-7EFE-4062-8494-F52F54B994E3}" dt="2024-05-24T23:00:35.290" v="4805" actId="255"/>
        <pc:sldMkLst>
          <pc:docMk/>
          <pc:sldMk cId="686932677" sldId="297"/>
        </pc:sldMkLst>
      </pc:sldChg>
      <pc:sldChg chg="modSp add del mod">
        <pc:chgData name="Her, Ge" userId="b7b4f4ee-72a6-4a35-bf68-45ea405895d6" providerId="ADAL" clId="{075E546C-7EFE-4062-8494-F52F54B994E3}" dt="2024-05-24T18:17:11.119" v="3787" actId="207"/>
        <pc:sldMkLst>
          <pc:docMk/>
          <pc:sldMk cId="2526046555" sldId="303"/>
        </pc:sldMkLst>
      </pc:sldChg>
      <pc:sldChg chg="addSp delSp modSp mod chgLayout">
        <pc:chgData name="Her, Ge" userId="b7b4f4ee-72a6-4a35-bf68-45ea405895d6" providerId="ADAL" clId="{075E546C-7EFE-4062-8494-F52F54B994E3}" dt="2024-05-24T18:44:28.722" v="4766" actId="20577"/>
        <pc:sldMkLst>
          <pc:docMk/>
          <pc:sldMk cId="2515732288" sldId="304"/>
        </pc:sldMkLst>
      </pc:sldChg>
      <pc:sldChg chg="modSp mod">
        <pc:chgData name="Her, Ge" userId="b7b4f4ee-72a6-4a35-bf68-45ea405895d6" providerId="ADAL" clId="{075E546C-7EFE-4062-8494-F52F54B994E3}" dt="2024-05-24T16:34:54.232" v="3092" actId="207"/>
        <pc:sldMkLst>
          <pc:docMk/>
          <pc:sldMk cId="3485790273" sldId="315"/>
        </pc:sldMkLst>
      </pc:sldChg>
      <pc:sldChg chg="addSp delSp modSp del mod">
        <pc:chgData name="Her, Ge" userId="b7b4f4ee-72a6-4a35-bf68-45ea405895d6" providerId="ADAL" clId="{075E546C-7EFE-4062-8494-F52F54B994E3}" dt="2024-05-24T23:02:53.188" v="4807" actId="2696"/>
        <pc:sldMkLst>
          <pc:docMk/>
          <pc:sldMk cId="1216709990" sldId="316"/>
        </pc:sldMkLst>
      </pc:sldChg>
      <pc:sldChg chg="modSp mod">
        <pc:chgData name="Her, Ge" userId="b7b4f4ee-72a6-4a35-bf68-45ea405895d6" providerId="ADAL" clId="{075E546C-7EFE-4062-8494-F52F54B994E3}" dt="2024-05-24T16:46:15.391" v="3143" actId="33524"/>
        <pc:sldMkLst>
          <pc:docMk/>
          <pc:sldMk cId="4045334173" sldId="317"/>
        </pc:sldMkLst>
      </pc:sldChg>
      <pc:sldChg chg="modSp mod">
        <pc:chgData name="Her, Ge" userId="b7b4f4ee-72a6-4a35-bf68-45ea405895d6" providerId="ADAL" clId="{075E546C-7EFE-4062-8494-F52F54B994E3}" dt="2024-05-24T16:56:58.626" v="3247" actId="15"/>
        <pc:sldMkLst>
          <pc:docMk/>
          <pc:sldMk cId="1412259754" sldId="318"/>
        </pc:sldMkLst>
      </pc:sldChg>
      <pc:sldChg chg="modSp mod">
        <pc:chgData name="Her, Ge" userId="b7b4f4ee-72a6-4a35-bf68-45ea405895d6" providerId="ADAL" clId="{075E546C-7EFE-4062-8494-F52F54B994E3}" dt="2024-05-24T16:57:33.525" v="3249" actId="1076"/>
        <pc:sldMkLst>
          <pc:docMk/>
          <pc:sldMk cId="2106846002" sldId="319"/>
        </pc:sldMkLst>
      </pc:sldChg>
      <pc:sldChg chg="modSp mod">
        <pc:chgData name="Her, Ge" userId="b7b4f4ee-72a6-4a35-bf68-45ea405895d6" providerId="ADAL" clId="{075E546C-7EFE-4062-8494-F52F54B994E3}" dt="2024-05-24T23:06:21.161" v="4815" actId="207"/>
        <pc:sldMkLst>
          <pc:docMk/>
          <pc:sldMk cId="2144929132" sldId="320"/>
        </pc:sldMkLst>
      </pc:sldChg>
      <pc:sldChg chg="modSp mod">
        <pc:chgData name="Her, Ge" userId="b7b4f4ee-72a6-4a35-bf68-45ea405895d6" providerId="ADAL" clId="{075E546C-7EFE-4062-8494-F52F54B994E3}" dt="2024-05-24T17:00:29.826" v="3266" actId="207"/>
        <pc:sldMkLst>
          <pc:docMk/>
          <pc:sldMk cId="1005359568" sldId="324"/>
        </pc:sldMkLst>
      </pc:sldChg>
      <pc:sldChg chg="modSp mod">
        <pc:chgData name="Her, Ge" userId="b7b4f4ee-72a6-4a35-bf68-45ea405895d6" providerId="ADAL" clId="{075E546C-7EFE-4062-8494-F52F54B994E3}" dt="2024-05-24T17:01:49.699" v="3272" actId="20577"/>
        <pc:sldMkLst>
          <pc:docMk/>
          <pc:sldMk cId="815568336" sldId="325"/>
        </pc:sldMkLst>
      </pc:sldChg>
      <pc:sldChg chg="modSp mod">
        <pc:chgData name="Her, Ge" userId="b7b4f4ee-72a6-4a35-bf68-45ea405895d6" providerId="ADAL" clId="{075E546C-7EFE-4062-8494-F52F54B994E3}" dt="2024-05-24T17:31:45.045" v="3278" actId="207"/>
        <pc:sldMkLst>
          <pc:docMk/>
          <pc:sldMk cId="1284142234" sldId="326"/>
        </pc:sldMkLst>
      </pc:sldChg>
      <pc:sldChg chg="del">
        <pc:chgData name="Her, Ge" userId="b7b4f4ee-72a6-4a35-bf68-45ea405895d6" providerId="ADAL" clId="{075E546C-7EFE-4062-8494-F52F54B994E3}" dt="2024-05-23T15:41:49.931" v="268" actId="2696"/>
        <pc:sldMkLst>
          <pc:docMk/>
          <pc:sldMk cId="2058652461" sldId="327"/>
        </pc:sldMkLst>
      </pc:sldChg>
      <pc:sldChg chg="addSp delSp modSp mod">
        <pc:chgData name="Her, Ge" userId="b7b4f4ee-72a6-4a35-bf68-45ea405895d6" providerId="ADAL" clId="{075E546C-7EFE-4062-8494-F52F54B994E3}" dt="2024-05-24T17:35:23.899" v="3301" actId="14100"/>
        <pc:sldMkLst>
          <pc:docMk/>
          <pc:sldMk cId="3854192274" sldId="328"/>
        </pc:sldMkLst>
      </pc:sldChg>
      <pc:sldChg chg="modSp mod">
        <pc:chgData name="Her, Ge" userId="b7b4f4ee-72a6-4a35-bf68-45ea405895d6" providerId="ADAL" clId="{075E546C-7EFE-4062-8494-F52F54B994E3}" dt="2024-06-05T22:53:52.691" v="5052" actId="255"/>
        <pc:sldMkLst>
          <pc:docMk/>
          <pc:sldMk cId="1347687010" sldId="329"/>
        </pc:sldMkLst>
      </pc:sldChg>
      <pc:sldChg chg="del">
        <pc:chgData name="Her, Ge" userId="b7b4f4ee-72a6-4a35-bf68-45ea405895d6" providerId="ADAL" clId="{075E546C-7EFE-4062-8494-F52F54B994E3}" dt="2024-05-23T21:20:19" v="1183" actId="2696"/>
        <pc:sldMkLst>
          <pc:docMk/>
          <pc:sldMk cId="914524131" sldId="330"/>
        </pc:sldMkLst>
      </pc:sldChg>
      <pc:sldChg chg="modSp mod ord">
        <pc:chgData name="Her, Ge" userId="b7b4f4ee-72a6-4a35-bf68-45ea405895d6" providerId="ADAL" clId="{075E546C-7EFE-4062-8494-F52F54B994E3}" dt="2024-05-24T17:31:05.832" v="3274" actId="207"/>
        <pc:sldMkLst>
          <pc:docMk/>
          <pc:sldMk cId="631269803" sldId="331"/>
        </pc:sldMkLst>
      </pc:sldChg>
      <pc:sldChg chg="modSp mod">
        <pc:chgData name="Her, Ge" userId="b7b4f4ee-72a6-4a35-bf68-45ea405895d6" providerId="ADAL" clId="{075E546C-7EFE-4062-8494-F52F54B994E3}" dt="2024-05-24T17:51:59.148" v="3317" actId="20577"/>
        <pc:sldMkLst>
          <pc:docMk/>
          <pc:sldMk cId="1197199596" sldId="332"/>
        </pc:sldMkLst>
      </pc:sldChg>
      <pc:sldChg chg="modSp mod">
        <pc:chgData name="Her, Ge" userId="b7b4f4ee-72a6-4a35-bf68-45ea405895d6" providerId="ADAL" clId="{075E546C-7EFE-4062-8494-F52F54B994E3}" dt="2024-06-05T22:14:59.044" v="4817" actId="113"/>
        <pc:sldMkLst>
          <pc:docMk/>
          <pc:sldMk cId="2538930629" sldId="333"/>
        </pc:sldMkLst>
      </pc:sldChg>
      <pc:sldChg chg="modSp mod">
        <pc:chgData name="Her, Ge" userId="b7b4f4ee-72a6-4a35-bf68-45ea405895d6" providerId="ADAL" clId="{075E546C-7EFE-4062-8494-F52F54B994E3}" dt="2024-05-24T17:37:42.633" v="3313" actId="255"/>
        <pc:sldMkLst>
          <pc:docMk/>
          <pc:sldMk cId="1207223716" sldId="334"/>
        </pc:sldMkLst>
      </pc:sldChg>
      <pc:sldChg chg="modSp mod addCm delCm">
        <pc:chgData name="Her, Ge" userId="b7b4f4ee-72a6-4a35-bf68-45ea405895d6" providerId="ADAL" clId="{075E546C-7EFE-4062-8494-F52F54B994E3}" dt="2024-05-24T18:03:11.215" v="3451" actId="20577"/>
        <pc:sldMkLst>
          <pc:docMk/>
          <pc:sldMk cId="84441887" sldId="335"/>
        </pc:sldMkLst>
        <pc:extLst>
          <p:ext xmlns:p="http://schemas.openxmlformats.org/presentationml/2006/main" uri="{D6D511B9-2390-475A-947B-AFAB55BFBCF1}">
            <pc226:cmChg xmlns:pc226="http://schemas.microsoft.com/office/powerpoint/2022/06/main/command" chg="add del">
              <pc226:chgData name="Her, Ge" userId="b7b4f4ee-72a6-4a35-bf68-45ea405895d6" providerId="ADAL" clId="{075E546C-7EFE-4062-8494-F52F54B994E3}" dt="2024-05-24T16:14:38.788" v="2856"/>
              <pc2:cmMkLst xmlns:pc2="http://schemas.microsoft.com/office/powerpoint/2019/9/main/command">
                <pc:docMk/>
                <pc:sldMk cId="84441887" sldId="335"/>
                <pc2:cmMk id="{EA44DDA3-584C-434F-BC6C-62F31DE729F4}"/>
              </pc2:cmMkLst>
            </pc226:cmChg>
          </p:ext>
        </pc:extLst>
      </pc:sldChg>
      <pc:sldChg chg="ord">
        <pc:chgData name="Her, Ge" userId="b7b4f4ee-72a6-4a35-bf68-45ea405895d6" providerId="ADAL" clId="{075E546C-7EFE-4062-8494-F52F54B994E3}" dt="2024-05-23T23:08:16.605" v="2371"/>
        <pc:sldMkLst>
          <pc:docMk/>
          <pc:sldMk cId="3897323965" sldId="336"/>
        </pc:sldMkLst>
      </pc:sldChg>
      <pc:sldChg chg="modSp mod">
        <pc:chgData name="Her, Ge" userId="b7b4f4ee-72a6-4a35-bf68-45ea405895d6" providerId="ADAL" clId="{075E546C-7EFE-4062-8494-F52F54B994E3}" dt="2024-05-24T17:54:17.483" v="3331" actId="113"/>
        <pc:sldMkLst>
          <pc:docMk/>
          <pc:sldMk cId="2193948380" sldId="337"/>
        </pc:sldMkLst>
      </pc:sldChg>
      <pc:sldChg chg="modSp mod">
        <pc:chgData name="Her, Ge" userId="b7b4f4ee-72a6-4a35-bf68-45ea405895d6" providerId="ADAL" clId="{075E546C-7EFE-4062-8494-F52F54B994E3}" dt="2024-05-23T23:36:04.730" v="2446" actId="20577"/>
        <pc:sldMkLst>
          <pc:docMk/>
          <pc:sldMk cId="30166411" sldId="338"/>
        </pc:sldMkLst>
      </pc:sldChg>
      <pc:sldChg chg="addSp modSp mod ord">
        <pc:chgData name="Her, Ge" userId="b7b4f4ee-72a6-4a35-bf68-45ea405895d6" providerId="ADAL" clId="{075E546C-7EFE-4062-8494-F52F54B994E3}" dt="2024-05-24T17:57:01.471" v="3337" actId="207"/>
        <pc:sldMkLst>
          <pc:docMk/>
          <pc:sldMk cId="2938522336" sldId="339"/>
        </pc:sldMkLst>
      </pc:sldChg>
      <pc:sldChg chg="modSp del mod">
        <pc:chgData name="Her, Ge" userId="b7b4f4ee-72a6-4a35-bf68-45ea405895d6" providerId="ADAL" clId="{075E546C-7EFE-4062-8494-F52F54B994E3}" dt="2024-05-23T23:12:48.180" v="2381" actId="2696"/>
        <pc:sldMkLst>
          <pc:docMk/>
          <pc:sldMk cId="1715733543" sldId="340"/>
        </pc:sldMkLst>
      </pc:sldChg>
      <pc:sldChg chg="modSp new mod">
        <pc:chgData name="Her, Ge" userId="b7b4f4ee-72a6-4a35-bf68-45ea405895d6" providerId="ADAL" clId="{075E546C-7EFE-4062-8494-F52F54B994E3}" dt="2024-05-24T18:22:54.882" v="3905" actId="255"/>
        <pc:sldMkLst>
          <pc:docMk/>
          <pc:sldMk cId="1386280780" sldId="341"/>
        </pc:sldMkLst>
      </pc:sldChg>
      <pc:sldChg chg="del">
        <pc:chgData name="Her, Ge" userId="b7b4f4ee-72a6-4a35-bf68-45ea405895d6" providerId="ADAL" clId="{075E546C-7EFE-4062-8494-F52F54B994E3}" dt="2024-05-23T15:35:46.440" v="0" actId="2696"/>
        <pc:sldMkLst>
          <pc:docMk/>
          <pc:sldMk cId="1593250394" sldId="341"/>
        </pc:sldMkLst>
      </pc:sldChg>
      <pc:sldChg chg="modSp new mod">
        <pc:chgData name="Her, Ge" userId="b7b4f4ee-72a6-4a35-bf68-45ea405895d6" providerId="ADAL" clId="{075E546C-7EFE-4062-8494-F52F54B994E3}" dt="2024-05-24T17:32:25.675" v="3282" actId="207"/>
        <pc:sldMkLst>
          <pc:docMk/>
          <pc:sldMk cId="3654029816" sldId="342"/>
        </pc:sldMkLst>
      </pc:sldChg>
      <pc:sldChg chg="modSp new mod">
        <pc:chgData name="Her, Ge" userId="b7b4f4ee-72a6-4a35-bf68-45ea405895d6" providerId="ADAL" clId="{075E546C-7EFE-4062-8494-F52F54B994E3}" dt="2024-05-24T17:34:02.604" v="3294" actId="113"/>
        <pc:sldMkLst>
          <pc:docMk/>
          <pc:sldMk cId="1395852809" sldId="343"/>
        </pc:sldMkLst>
      </pc:sldChg>
      <pc:sldChg chg="modSp new mod">
        <pc:chgData name="Her, Ge" userId="b7b4f4ee-72a6-4a35-bf68-45ea405895d6" providerId="ADAL" clId="{075E546C-7EFE-4062-8494-F52F54B994E3}" dt="2024-05-24T17:34:28.394" v="3298" actId="207"/>
        <pc:sldMkLst>
          <pc:docMk/>
          <pc:sldMk cId="1687796026" sldId="344"/>
        </pc:sldMkLst>
      </pc:sldChg>
      <pc:sldChg chg="modSp mod ord">
        <pc:chgData name="Her, Ge" userId="b7b4f4ee-72a6-4a35-bf68-45ea405895d6" providerId="ADAL" clId="{075E546C-7EFE-4062-8494-F52F54B994E3}" dt="2024-05-24T17:55:08.210" v="3333" actId="207"/>
        <pc:sldMkLst>
          <pc:docMk/>
          <pc:sldMk cId="3868546291" sldId="345"/>
        </pc:sldMkLst>
      </pc:sldChg>
      <pc:sldChg chg="modSp mod">
        <pc:chgData name="Her, Ge" userId="b7b4f4ee-72a6-4a35-bf68-45ea405895d6" providerId="ADAL" clId="{075E546C-7EFE-4062-8494-F52F54B994E3}" dt="2024-05-24T17:55:29.371" v="3335" actId="207"/>
        <pc:sldMkLst>
          <pc:docMk/>
          <pc:sldMk cId="4212657300" sldId="346"/>
        </pc:sldMkLst>
      </pc:sldChg>
      <pc:sldChg chg="addSp delSp modSp add mod">
        <pc:chgData name="Her, Ge" userId="b7b4f4ee-72a6-4a35-bf68-45ea405895d6" providerId="ADAL" clId="{075E546C-7EFE-4062-8494-F52F54B994E3}" dt="2024-06-05T23:15:00.534" v="5058" actId="207"/>
        <pc:sldMkLst>
          <pc:docMk/>
          <pc:sldMk cId="1155923559" sldId="347"/>
        </pc:sldMkLst>
      </pc:sldChg>
      <pc:sldChg chg="new del">
        <pc:chgData name="Her, Ge" userId="b7b4f4ee-72a6-4a35-bf68-45ea405895d6" providerId="ADAL" clId="{075E546C-7EFE-4062-8494-F52F54B994E3}" dt="2024-05-23T23:29:13.141" v="2391" actId="2696"/>
        <pc:sldMkLst>
          <pc:docMk/>
          <pc:sldMk cId="2586688034" sldId="347"/>
        </pc:sldMkLst>
      </pc:sldChg>
      <pc:sldChg chg="modSp mod ord">
        <pc:chgData name="Her, Ge" userId="b7b4f4ee-72a6-4a35-bf68-45ea405895d6" providerId="ADAL" clId="{075E546C-7EFE-4062-8494-F52F54B994E3}" dt="2024-06-05T22:52:04.316" v="4952" actId="207"/>
        <pc:sldMkLst>
          <pc:docMk/>
          <pc:sldMk cId="2333084694" sldId="348"/>
        </pc:sldMkLst>
      </pc:sldChg>
      <pc:sldChg chg="modSp add mod">
        <pc:chgData name="Her, Ge" userId="b7b4f4ee-72a6-4a35-bf68-45ea405895d6" providerId="ADAL" clId="{075E546C-7EFE-4062-8494-F52F54B994E3}" dt="2024-05-24T18:17:43.990" v="3790" actId="207"/>
        <pc:sldMkLst>
          <pc:docMk/>
          <pc:sldMk cId="2349174212" sldId="349"/>
        </pc:sldMkLst>
      </pc:sldChg>
      <pc:sldChg chg="modSp add mod">
        <pc:chgData name="Her, Ge" userId="b7b4f4ee-72a6-4a35-bf68-45ea405895d6" providerId="ADAL" clId="{075E546C-7EFE-4062-8494-F52F54B994E3}" dt="2024-05-24T18:18:09.173" v="3794" actId="207"/>
        <pc:sldMkLst>
          <pc:docMk/>
          <pc:sldMk cId="2563692834" sldId="350"/>
        </pc:sldMkLst>
      </pc:sldChg>
      <pc:sldChg chg="modSp add del mod">
        <pc:chgData name="Her, Ge" userId="b7b4f4ee-72a6-4a35-bf68-45ea405895d6" providerId="ADAL" clId="{075E546C-7EFE-4062-8494-F52F54B994E3}" dt="2024-06-05T23:14:15.022" v="5054" actId="2696"/>
        <pc:sldMkLst>
          <pc:docMk/>
          <pc:sldMk cId="4279110203" sldId="351"/>
        </pc:sldMkLst>
      </pc:sldChg>
      <pc:sldChg chg="modSp new mod addCm delCm">
        <pc:chgData name="Her, Ge" userId="b7b4f4ee-72a6-4a35-bf68-45ea405895d6" providerId="ADAL" clId="{075E546C-7EFE-4062-8494-F52F54B994E3}" dt="2024-05-24T18:15:08.795" v="3784" actId="255"/>
        <pc:sldMkLst>
          <pc:docMk/>
          <pc:sldMk cId="42416066" sldId="352"/>
        </pc:sldMkLst>
        <pc:extLst>
          <p:ext xmlns:p="http://schemas.openxmlformats.org/presentationml/2006/main" uri="{D6D511B9-2390-475A-947B-AFAB55BFBCF1}">
            <pc226:cmChg xmlns:pc226="http://schemas.microsoft.com/office/powerpoint/2022/06/main/command" chg="add del">
              <pc226:chgData name="Her, Ge" userId="b7b4f4ee-72a6-4a35-bf68-45ea405895d6" providerId="ADAL" clId="{075E546C-7EFE-4062-8494-F52F54B994E3}" dt="2024-05-24T18:14:56.435" v="3782"/>
              <pc2:cmMkLst xmlns:pc2="http://schemas.microsoft.com/office/powerpoint/2019/9/main/command">
                <pc:docMk/>
                <pc:sldMk cId="42416066" sldId="352"/>
                <pc2:cmMk id="{D1A131D9-2352-484E-871D-222C34030EBA}"/>
              </pc2:cmMkLst>
            </pc226:cmChg>
          </p:ext>
        </pc:extLst>
      </pc:sldChg>
      <pc:sldChg chg="modSp add del mod">
        <pc:chgData name="Her, Ge" userId="b7b4f4ee-72a6-4a35-bf68-45ea405895d6" providerId="ADAL" clId="{075E546C-7EFE-4062-8494-F52F54B994E3}" dt="2024-05-24T22:57:30.426" v="4793" actId="2696"/>
        <pc:sldMkLst>
          <pc:docMk/>
          <pc:sldMk cId="1050490597" sldId="353"/>
        </pc:sldMkLst>
      </pc:sldChg>
      <pc:sldChg chg="add del">
        <pc:chgData name="Her, Ge" userId="b7b4f4ee-72a6-4a35-bf68-45ea405895d6" providerId="ADAL" clId="{075E546C-7EFE-4062-8494-F52F54B994E3}" dt="2024-05-24T22:58:38.185" v="4797" actId="2696"/>
        <pc:sldMkLst>
          <pc:docMk/>
          <pc:sldMk cId="1850179346" sldId="353"/>
        </pc:sldMkLst>
      </pc:sldChg>
      <pc:sldChg chg="modSp add mod">
        <pc:chgData name="Her, Ge" userId="b7b4f4ee-72a6-4a35-bf68-45ea405895d6" providerId="ADAL" clId="{075E546C-7EFE-4062-8494-F52F54B994E3}" dt="2024-05-24T22:59:59.768" v="4804" actId="1076"/>
        <pc:sldMkLst>
          <pc:docMk/>
          <pc:sldMk cId="2962504816" sldId="354"/>
        </pc:sldMkLst>
      </pc:sldChg>
      <pc:sldChg chg="modSp add mod">
        <pc:chgData name="Her, Ge" userId="b7b4f4ee-72a6-4a35-bf68-45ea405895d6" providerId="ADAL" clId="{075E546C-7EFE-4062-8494-F52F54B994E3}" dt="2024-05-24T22:59:03.549" v="4801" actId="207"/>
        <pc:sldMkLst>
          <pc:docMk/>
          <pc:sldMk cId="1050490597" sldId="355"/>
        </pc:sldMkLst>
      </pc:sldChg>
      <pc:sldChg chg="add">
        <pc:chgData name="Her, Ge" userId="b7b4f4ee-72a6-4a35-bf68-45ea405895d6" providerId="ADAL" clId="{075E546C-7EFE-4062-8494-F52F54B994E3}" dt="2024-05-24T23:02:40.323" v="4806"/>
        <pc:sldMkLst>
          <pc:docMk/>
          <pc:sldMk cId="4014594829" sldId="356"/>
        </pc:sldMkLst>
      </pc:sldChg>
      <pc:sldChg chg="addSp delSp add del mod">
        <pc:chgData name="Her, Ge" userId="b7b4f4ee-72a6-4a35-bf68-45ea405895d6" providerId="ADAL" clId="{075E546C-7EFE-4062-8494-F52F54B994E3}" dt="2024-06-05T22:41:40.394" v="4832" actId="2696"/>
        <pc:sldMkLst>
          <pc:docMk/>
          <pc:sldMk cId="3459859209" sldId="359"/>
        </pc:sldMkLst>
      </pc:sldChg>
      <pc:sldChg chg="add">
        <pc:chgData name="Her, Ge" userId="b7b4f4ee-72a6-4a35-bf68-45ea405895d6" providerId="ADAL" clId="{075E546C-7EFE-4062-8494-F52F54B994E3}" dt="2024-06-05T22:41:18.238" v="4831"/>
        <pc:sldMkLst>
          <pc:docMk/>
          <pc:sldMk cId="358933762" sldId="360"/>
        </pc:sldMkLst>
      </pc:sldChg>
      <pc:sldChg chg="add">
        <pc:chgData name="Her, Ge" userId="b7b4f4ee-72a6-4a35-bf68-45ea405895d6" providerId="ADAL" clId="{075E546C-7EFE-4062-8494-F52F54B994E3}" dt="2024-06-05T23:14:08.510" v="5053"/>
        <pc:sldMkLst>
          <pc:docMk/>
          <pc:sldMk cId="1362990174" sldId="361"/>
        </pc:sldMkLst>
      </pc:sldChg>
    </pc:docChg>
  </pc:docChgLst>
  <pc:docChgLst>
    <pc:chgData name="Her, Ge" userId="b7b4f4ee-72a6-4a35-bf68-45ea405895d6" providerId="ADAL" clId="{3267F3F0-6DD1-42E9-9425-672761D3BEDF}"/>
    <pc:docChg chg="undo custSel addSld delSld modSld sldOrd">
      <pc:chgData name="Her, Ge" userId="b7b4f4ee-72a6-4a35-bf68-45ea405895d6" providerId="ADAL" clId="{3267F3F0-6DD1-42E9-9425-672761D3BEDF}" dt="2025-03-24T23:19:17.443" v="4679" actId="14100"/>
      <pc:docMkLst>
        <pc:docMk/>
      </pc:docMkLst>
      <pc:sldChg chg="modSp mod">
        <pc:chgData name="Her, Ge" userId="b7b4f4ee-72a6-4a35-bf68-45ea405895d6" providerId="ADAL" clId="{3267F3F0-6DD1-42E9-9425-672761D3BEDF}" dt="2025-03-18T16:57:13.899" v="33" actId="20577"/>
        <pc:sldMkLst>
          <pc:docMk/>
          <pc:sldMk cId="3458005550" sldId="257"/>
        </pc:sldMkLst>
      </pc:sldChg>
      <pc:sldChg chg="modSp mod">
        <pc:chgData name="Her, Ge" userId="b7b4f4ee-72a6-4a35-bf68-45ea405895d6" providerId="ADAL" clId="{3267F3F0-6DD1-42E9-9425-672761D3BEDF}" dt="2025-03-19T22:51:16.537" v="1812" actId="20577"/>
        <pc:sldMkLst>
          <pc:docMk/>
          <pc:sldMk cId="2526046555" sldId="303"/>
        </pc:sldMkLst>
      </pc:sldChg>
      <pc:sldChg chg="modSp mod">
        <pc:chgData name="Her, Ge" userId="b7b4f4ee-72a6-4a35-bf68-45ea405895d6" providerId="ADAL" clId="{3267F3F0-6DD1-42E9-9425-672761D3BEDF}" dt="2025-03-24T22:50:10.659" v="4318" actId="313"/>
        <pc:sldMkLst>
          <pc:docMk/>
          <pc:sldMk cId="1412259754" sldId="318"/>
        </pc:sldMkLst>
      </pc:sldChg>
      <pc:sldChg chg="del">
        <pc:chgData name="Her, Ge" userId="b7b4f4ee-72a6-4a35-bf68-45ea405895d6" providerId="ADAL" clId="{3267F3F0-6DD1-42E9-9425-672761D3BEDF}" dt="2025-03-24T20:22:21.315" v="1821" actId="2696"/>
        <pc:sldMkLst>
          <pc:docMk/>
          <pc:sldMk cId="2144929132" sldId="320"/>
        </pc:sldMkLst>
      </pc:sldChg>
      <pc:sldChg chg="addSp delSp modSp mod">
        <pc:chgData name="Her, Ge" userId="b7b4f4ee-72a6-4a35-bf68-45ea405895d6" providerId="ADAL" clId="{3267F3F0-6DD1-42E9-9425-672761D3BEDF}" dt="2025-03-24T22:51:52.949" v="4337" actId="20577"/>
        <pc:sldMkLst>
          <pc:docMk/>
          <pc:sldMk cId="692180131" sldId="321"/>
        </pc:sldMkLst>
      </pc:sldChg>
      <pc:sldChg chg="modSp mod">
        <pc:chgData name="Her, Ge" userId="b7b4f4ee-72a6-4a35-bf68-45ea405895d6" providerId="ADAL" clId="{3267F3F0-6DD1-42E9-9425-672761D3BEDF}" dt="2025-03-24T23:03:15.136" v="4415" actId="20577"/>
        <pc:sldMkLst>
          <pc:docMk/>
          <pc:sldMk cId="2532918487" sldId="323"/>
        </pc:sldMkLst>
      </pc:sldChg>
      <pc:sldChg chg="modSp mod">
        <pc:chgData name="Her, Ge" userId="b7b4f4ee-72a6-4a35-bf68-45ea405895d6" providerId="ADAL" clId="{3267F3F0-6DD1-42E9-9425-672761D3BEDF}" dt="2025-03-24T23:15:15.597" v="4671" actId="14100"/>
        <pc:sldMkLst>
          <pc:docMk/>
          <pc:sldMk cId="1005359568" sldId="324"/>
        </pc:sldMkLst>
      </pc:sldChg>
      <pc:sldChg chg="modSp mod">
        <pc:chgData name="Her, Ge" userId="b7b4f4ee-72a6-4a35-bf68-45ea405895d6" providerId="ADAL" clId="{3267F3F0-6DD1-42E9-9425-672761D3BEDF}" dt="2025-03-24T23:16:14.157" v="4672" actId="14100"/>
        <pc:sldMkLst>
          <pc:docMk/>
          <pc:sldMk cId="1284142234" sldId="326"/>
        </pc:sldMkLst>
      </pc:sldChg>
      <pc:sldChg chg="ord">
        <pc:chgData name="Her, Ge" userId="b7b4f4ee-72a6-4a35-bf68-45ea405895d6" providerId="ADAL" clId="{3267F3F0-6DD1-42E9-9425-672761D3BEDF}" dt="2025-03-18T16:50:16.997" v="29"/>
        <pc:sldMkLst>
          <pc:docMk/>
          <pc:sldMk cId="1347687010" sldId="329"/>
        </pc:sldMkLst>
      </pc:sldChg>
      <pc:sldChg chg="modSp mod">
        <pc:chgData name="Her, Ge" userId="b7b4f4ee-72a6-4a35-bf68-45ea405895d6" providerId="ADAL" clId="{3267F3F0-6DD1-42E9-9425-672761D3BEDF}" dt="2025-03-24T23:19:17.443" v="4679" actId="14100"/>
        <pc:sldMkLst>
          <pc:docMk/>
          <pc:sldMk cId="1197199596" sldId="332"/>
        </pc:sldMkLst>
      </pc:sldChg>
      <pc:sldChg chg="modSp mod">
        <pc:chgData name="Her, Ge" userId="b7b4f4ee-72a6-4a35-bf68-45ea405895d6" providerId="ADAL" clId="{3267F3F0-6DD1-42E9-9425-672761D3BEDF}" dt="2025-03-24T23:13:57.373" v="4612" actId="20577"/>
        <pc:sldMkLst>
          <pc:docMk/>
          <pc:sldMk cId="1207223716" sldId="334"/>
        </pc:sldMkLst>
      </pc:sldChg>
      <pc:sldChg chg="modSp mod">
        <pc:chgData name="Her, Ge" userId="b7b4f4ee-72a6-4a35-bf68-45ea405895d6" providerId="ADAL" clId="{3267F3F0-6DD1-42E9-9425-672761D3BEDF}" dt="2025-03-19T22:47:28.950" v="1760" actId="207"/>
        <pc:sldMkLst>
          <pc:docMk/>
          <pc:sldMk cId="3897323965" sldId="336"/>
        </pc:sldMkLst>
      </pc:sldChg>
      <pc:sldChg chg="modSp mod">
        <pc:chgData name="Her, Ge" userId="b7b4f4ee-72a6-4a35-bf68-45ea405895d6" providerId="ADAL" clId="{3267F3F0-6DD1-42E9-9425-672761D3BEDF}" dt="2025-03-19T22:47:53.102" v="1776" actId="20577"/>
        <pc:sldMkLst>
          <pc:docMk/>
          <pc:sldMk cId="2938522336" sldId="339"/>
        </pc:sldMkLst>
      </pc:sldChg>
      <pc:sldChg chg="modSp mod">
        <pc:chgData name="Her, Ge" userId="b7b4f4ee-72a6-4a35-bf68-45ea405895d6" providerId="ADAL" clId="{3267F3F0-6DD1-42E9-9425-672761D3BEDF}" dt="2025-03-24T23:18:27.353" v="4676" actId="113"/>
        <pc:sldMkLst>
          <pc:docMk/>
          <pc:sldMk cId="1386280780" sldId="341"/>
        </pc:sldMkLst>
      </pc:sldChg>
      <pc:sldChg chg="modSp mod">
        <pc:chgData name="Her, Ge" userId="b7b4f4ee-72a6-4a35-bf68-45ea405895d6" providerId="ADAL" clId="{3267F3F0-6DD1-42E9-9425-672761D3BEDF}" dt="2025-03-19T22:06:28.502" v="74" actId="20577"/>
        <pc:sldMkLst>
          <pc:docMk/>
          <pc:sldMk cId="1687796026" sldId="344"/>
        </pc:sldMkLst>
      </pc:sldChg>
      <pc:sldChg chg="modSp mod">
        <pc:chgData name="Her, Ge" userId="b7b4f4ee-72a6-4a35-bf68-45ea405895d6" providerId="ADAL" clId="{3267F3F0-6DD1-42E9-9425-672761D3BEDF}" dt="2025-03-19T22:26:01.417" v="610" actId="20577"/>
        <pc:sldMkLst>
          <pc:docMk/>
          <pc:sldMk cId="4212657300" sldId="346"/>
        </pc:sldMkLst>
      </pc:sldChg>
      <pc:sldChg chg="modSp mod">
        <pc:chgData name="Her, Ge" userId="b7b4f4ee-72a6-4a35-bf68-45ea405895d6" providerId="ADAL" clId="{3267F3F0-6DD1-42E9-9425-672761D3BEDF}" dt="2025-03-19T22:53:29.821" v="1820" actId="20577"/>
        <pc:sldMkLst>
          <pc:docMk/>
          <pc:sldMk cId="2563692834" sldId="350"/>
        </pc:sldMkLst>
      </pc:sldChg>
      <pc:sldChg chg="del ord">
        <pc:chgData name="Her, Ge" userId="b7b4f4ee-72a6-4a35-bf68-45ea405895d6" providerId="ADAL" clId="{3267F3F0-6DD1-42E9-9425-672761D3BEDF}" dt="2025-03-24T22:31:29.339" v="4314" actId="2696"/>
        <pc:sldMkLst>
          <pc:docMk/>
          <pc:sldMk cId="4014594829" sldId="356"/>
        </pc:sldMkLst>
      </pc:sldChg>
      <pc:sldChg chg="modSp mod">
        <pc:chgData name="Her, Ge" userId="b7b4f4ee-72a6-4a35-bf68-45ea405895d6" providerId="ADAL" clId="{3267F3F0-6DD1-42E9-9425-672761D3BEDF}" dt="2025-03-19T22:49:57.145" v="1780" actId="207"/>
        <pc:sldMkLst>
          <pc:docMk/>
          <pc:sldMk cId="358933762" sldId="360"/>
        </pc:sldMkLst>
      </pc:sldChg>
      <pc:sldChg chg="modSp mod">
        <pc:chgData name="Her, Ge" userId="b7b4f4ee-72a6-4a35-bf68-45ea405895d6" providerId="ADAL" clId="{3267F3F0-6DD1-42E9-9425-672761D3BEDF}" dt="2025-03-24T23:17:43.053" v="4675" actId="20577"/>
        <pc:sldMkLst>
          <pc:docMk/>
          <pc:sldMk cId="2159744377" sldId="364"/>
        </pc:sldMkLst>
      </pc:sldChg>
      <pc:sldChg chg="modSp mod">
        <pc:chgData name="Her, Ge" userId="b7b4f4ee-72a6-4a35-bf68-45ea405895d6" providerId="ADAL" clId="{3267F3F0-6DD1-42E9-9425-672761D3BEDF}" dt="2025-03-19T22:49:06.116" v="1777" actId="207"/>
        <pc:sldMkLst>
          <pc:docMk/>
          <pc:sldMk cId="322001078" sldId="367"/>
        </pc:sldMkLst>
      </pc:sldChg>
      <pc:sldChg chg="modSp new mod">
        <pc:chgData name="Her, Ge" userId="b7b4f4ee-72a6-4a35-bf68-45ea405895d6" providerId="ADAL" clId="{3267F3F0-6DD1-42E9-9425-672761D3BEDF}" dt="2025-03-19T22:42:09.392" v="1707" actId="5793"/>
        <pc:sldMkLst>
          <pc:docMk/>
          <pc:sldMk cId="3737645165" sldId="368"/>
        </pc:sldMkLst>
      </pc:sldChg>
      <pc:sldChg chg="addSp delSp modSp add mod">
        <pc:chgData name="Her, Ge" userId="b7b4f4ee-72a6-4a35-bf68-45ea405895d6" providerId="ADAL" clId="{3267F3F0-6DD1-42E9-9425-672761D3BEDF}" dt="2025-03-24T22:27:07.781" v="4208" actId="20577"/>
        <pc:sldMkLst>
          <pc:docMk/>
          <pc:sldMk cId="2574777539" sldId="369"/>
        </pc:sldMkLst>
      </pc:sldChg>
      <pc:sldChg chg="addSp modSp new del mod ord">
        <pc:chgData name="Her, Ge" userId="b7b4f4ee-72a6-4a35-bf68-45ea405895d6" providerId="ADAL" clId="{3267F3F0-6DD1-42E9-9425-672761D3BEDF}" dt="2025-03-24T20:54:51.821" v="2778" actId="2696"/>
        <pc:sldMkLst>
          <pc:docMk/>
          <pc:sldMk cId="3423792879" sldId="369"/>
        </pc:sldMkLst>
      </pc:sldChg>
      <pc:sldChg chg="addSp modSp new mod">
        <pc:chgData name="Her, Ge" userId="b7b4f4ee-72a6-4a35-bf68-45ea405895d6" providerId="ADAL" clId="{3267F3F0-6DD1-42E9-9425-672761D3BEDF}" dt="2025-03-24T22:31:10.234" v="4313" actId="1076"/>
        <pc:sldMkLst>
          <pc:docMk/>
          <pc:sldMk cId="3075975723" sldId="370"/>
        </pc:sldMkLst>
      </pc:sldChg>
      <pc:sldChg chg="addSp modSp new mod">
        <pc:chgData name="Her, Ge" userId="b7b4f4ee-72a6-4a35-bf68-45ea405895d6" providerId="ADAL" clId="{3267F3F0-6DD1-42E9-9425-672761D3BEDF}" dt="2025-03-24T23:00:42.736" v="4413" actId="115"/>
        <pc:sldMkLst>
          <pc:docMk/>
          <pc:sldMk cId="2381584370" sldId="371"/>
        </pc:sldMkLst>
      </pc:sldChg>
    </pc:docChg>
  </pc:docChgLst>
  <pc:docChgLst>
    <pc:chgData name="Her, Ge" userId="b7b4f4ee-72a6-4a35-bf68-45ea405895d6" providerId="ADAL" clId="{6EE0828A-DFAC-4FD1-8235-985486F5DF38}"/>
    <pc:docChg chg="modSld">
      <pc:chgData name="Her, Ge" userId="b7b4f4ee-72a6-4a35-bf68-45ea405895d6" providerId="ADAL" clId="{6EE0828A-DFAC-4FD1-8235-985486F5DF38}" dt="2025-02-13T21:47:18.730" v="4" actId="20577"/>
      <pc:docMkLst>
        <pc:docMk/>
      </pc:docMkLst>
      <pc:sldChg chg="modSp mod">
        <pc:chgData name="Her, Ge" userId="b7b4f4ee-72a6-4a35-bf68-45ea405895d6" providerId="ADAL" clId="{6EE0828A-DFAC-4FD1-8235-985486F5DF38}" dt="2025-02-13T21:47:18.730" v="4" actId="20577"/>
        <pc:sldMkLst>
          <pc:docMk/>
          <pc:sldMk cId="3458005550" sldId="257"/>
        </pc:sldMkLst>
      </pc:sldChg>
    </pc:docChg>
  </pc:docChgLst>
  <pc:docChgLst>
    <pc:chgData name="Her, Ge" userId="S::gher@fresnocountyca.gov::b7b4f4ee-72a6-4a35-bf68-45ea405895d6" providerId="AD" clId="Web-{52F0BFE0-2E5F-0016-1B33-2BD6A687555F}"/>
    <pc:docChg chg="modSld">
      <pc:chgData name="Her, Ge" userId="S::gher@fresnocountyca.gov::b7b4f4ee-72a6-4a35-bf68-45ea405895d6" providerId="AD" clId="Web-{52F0BFE0-2E5F-0016-1B33-2BD6A687555F}" dt="2024-09-09T18:57:13.146" v="13"/>
      <pc:docMkLst>
        <pc:docMk/>
      </pc:docMkLst>
      <pc:sldChg chg="modSp">
        <pc:chgData name="Her, Ge" userId="S::gher@fresnocountyca.gov::b7b4f4ee-72a6-4a35-bf68-45ea405895d6" providerId="AD" clId="Web-{52F0BFE0-2E5F-0016-1B33-2BD6A687555F}" dt="2024-09-09T18:57:13.146" v="13"/>
        <pc:sldMkLst>
          <pc:docMk/>
          <pc:sldMk cId="2515732288" sldId="304"/>
        </pc:sldMkLst>
      </pc:sldChg>
    </pc:docChg>
  </pc:docChgLst>
  <pc:docChgLst>
    <pc:chgData name="Her, Ge" userId="S::gher@fresnocountyca.gov::b7b4f4ee-72a6-4a35-bf68-45ea405895d6" providerId="AD" clId="Web-{171313E1-2D94-4518-AAFB-E4DA71E9D1BF}"/>
    <pc:docChg chg="modSld">
      <pc:chgData name="Her, Ge" userId="S::gher@fresnocountyca.gov::b7b4f4ee-72a6-4a35-bf68-45ea405895d6" providerId="AD" clId="Web-{171313E1-2D94-4518-AAFB-E4DA71E9D1BF}" dt="2024-06-06T17:45:16.606" v="93" actId="20577"/>
      <pc:docMkLst>
        <pc:docMk/>
      </pc:docMkLst>
      <pc:sldChg chg="modSp">
        <pc:chgData name="Her, Ge" userId="S::gher@fresnocountyca.gov::b7b4f4ee-72a6-4a35-bf68-45ea405895d6" providerId="AD" clId="Web-{171313E1-2D94-4518-AAFB-E4DA71E9D1BF}" dt="2024-06-06T17:45:16.606" v="93" actId="20577"/>
        <pc:sldMkLst>
          <pc:docMk/>
          <pc:sldMk cId="2333084694" sldId="348"/>
        </pc:sldMkLst>
      </pc:sldChg>
    </pc:docChg>
  </pc:docChgLst>
  <pc:docChgLst>
    <pc:chgData name="Her, Ge" userId="S::gher@fresnocountyca.gov::b7b4f4ee-72a6-4a35-bf68-45ea405895d6" providerId="AD" clId="Web-{904AE97D-1EB9-61E2-7137-3B755401E014}"/>
    <pc:docChg chg="modSld">
      <pc:chgData name="Her, Ge" userId="S::gher@fresnocountyca.gov::b7b4f4ee-72a6-4a35-bf68-45ea405895d6" providerId="AD" clId="Web-{904AE97D-1EB9-61E2-7137-3B755401E014}" dt="2025-03-18T16:12:44.471" v="19" actId="20577"/>
      <pc:docMkLst>
        <pc:docMk/>
      </pc:docMkLst>
      <pc:sldChg chg="modSp">
        <pc:chgData name="Her, Ge" userId="S::gher@fresnocountyca.gov::b7b4f4ee-72a6-4a35-bf68-45ea405895d6" providerId="AD" clId="Web-{904AE97D-1EB9-61E2-7137-3B755401E014}" dt="2025-03-18T16:12:44.471" v="19" actId="20577"/>
        <pc:sldMkLst>
          <pc:docMk/>
          <pc:sldMk cId="2298814857" sldId="296"/>
        </pc:sldMkLst>
      </pc:sldChg>
    </pc:docChg>
  </pc:docChgLst>
  <pc:docChgLst>
    <pc:chgData name="Her, Ge" userId="S::gher@fresnocountyca.gov::b7b4f4ee-72a6-4a35-bf68-45ea405895d6" providerId="AD" clId="Web-{DAC92FC4-7E13-3BE4-F4E3-247581E39CD2}"/>
    <pc:docChg chg="modSld">
      <pc:chgData name="Her, Ge" userId="S::gher@fresnocountyca.gov::b7b4f4ee-72a6-4a35-bf68-45ea405895d6" providerId="AD" clId="Web-{DAC92FC4-7E13-3BE4-F4E3-247581E39CD2}" dt="2025-07-08T20:29:59.757" v="1" actId="20577"/>
      <pc:docMkLst>
        <pc:docMk/>
      </pc:docMkLst>
      <pc:sldChg chg="modSp">
        <pc:chgData name="Her, Ge" userId="S::gher@fresnocountyca.gov::b7b4f4ee-72a6-4a35-bf68-45ea405895d6" providerId="AD" clId="Web-{DAC92FC4-7E13-3BE4-F4E3-247581E39CD2}" dt="2025-07-08T20:29:59.757" v="1" actId="20577"/>
        <pc:sldMkLst>
          <pc:docMk/>
          <pc:sldMk cId="3458005550" sldId="257"/>
        </pc:sldMkLst>
        <pc:spChg chg="mod">
          <ac:chgData name="Her, Ge" userId="S::gher@fresnocountyca.gov::b7b4f4ee-72a6-4a35-bf68-45ea405895d6" providerId="AD" clId="Web-{DAC92FC4-7E13-3BE4-F4E3-247581E39CD2}" dt="2025-07-08T20:29:59.757" v="1" actId="20577"/>
          <ac:spMkLst>
            <pc:docMk/>
            <pc:sldMk cId="3458005550" sldId="257"/>
            <ac:spMk id="3" creationId="{89982F7F-AFF4-9119-93AE-9B4360AAF19B}"/>
          </ac:spMkLst>
        </pc:spChg>
      </pc:sldChg>
    </pc:docChg>
  </pc:docChgLst>
  <pc:docChgLst>
    <pc:chgData name="Her, Ge" userId="b7b4f4ee-72a6-4a35-bf68-45ea405895d6" providerId="ADAL" clId="{E2C20D63-8974-4CF8-BC75-1F542D46224E}"/>
    <pc:docChg chg="undo custSel addSld delSld modSld">
      <pc:chgData name="Her, Ge" userId="b7b4f4ee-72a6-4a35-bf68-45ea405895d6" providerId="ADAL" clId="{E2C20D63-8974-4CF8-BC75-1F542D46224E}" dt="2025-07-09T22:09:03.031" v="556" actId="20577"/>
      <pc:docMkLst>
        <pc:docMk/>
      </pc:docMkLst>
      <pc:sldChg chg="modSp mod">
        <pc:chgData name="Her, Ge" userId="b7b4f4ee-72a6-4a35-bf68-45ea405895d6" providerId="ADAL" clId="{E2C20D63-8974-4CF8-BC75-1F542D46224E}" dt="2025-07-07T21:52:49.477" v="45" actId="115"/>
        <pc:sldMkLst>
          <pc:docMk/>
          <pc:sldMk cId="692180131" sldId="321"/>
        </pc:sldMkLst>
        <pc:spChg chg="mod">
          <ac:chgData name="Her, Ge" userId="b7b4f4ee-72a6-4a35-bf68-45ea405895d6" providerId="ADAL" clId="{E2C20D63-8974-4CF8-BC75-1F542D46224E}" dt="2025-07-07T21:52:49.477" v="45" actId="115"/>
          <ac:spMkLst>
            <pc:docMk/>
            <pc:sldMk cId="692180131" sldId="321"/>
            <ac:spMk id="6" creationId="{CB7E9700-21CA-2EAB-4CFA-62FA561DDE2E}"/>
          </ac:spMkLst>
        </pc:spChg>
      </pc:sldChg>
      <pc:sldChg chg="modSp mod">
        <pc:chgData name="Her, Ge" userId="b7b4f4ee-72a6-4a35-bf68-45ea405895d6" providerId="ADAL" clId="{E2C20D63-8974-4CF8-BC75-1F542D46224E}" dt="2025-07-07T21:51:45.906" v="43" actId="20577"/>
        <pc:sldMkLst>
          <pc:docMk/>
          <pc:sldMk cId="3442631228" sldId="322"/>
        </pc:sldMkLst>
        <pc:spChg chg="mod">
          <ac:chgData name="Her, Ge" userId="b7b4f4ee-72a6-4a35-bf68-45ea405895d6" providerId="ADAL" clId="{E2C20D63-8974-4CF8-BC75-1F542D46224E}" dt="2025-07-07T21:51:45.906" v="43" actId="20577"/>
          <ac:spMkLst>
            <pc:docMk/>
            <pc:sldMk cId="3442631228" sldId="322"/>
            <ac:spMk id="3" creationId="{7E6209F0-C3DD-E390-671A-966F912D2857}"/>
          </ac:spMkLst>
        </pc:spChg>
      </pc:sldChg>
      <pc:sldChg chg="modSp mod">
        <pc:chgData name="Her, Ge" userId="b7b4f4ee-72a6-4a35-bf68-45ea405895d6" providerId="ADAL" clId="{E2C20D63-8974-4CF8-BC75-1F542D46224E}" dt="2025-07-09T22:01:01.961" v="542" actId="20577"/>
        <pc:sldMkLst>
          <pc:docMk/>
          <pc:sldMk cId="1005359568" sldId="324"/>
        </pc:sldMkLst>
        <pc:spChg chg="mod">
          <ac:chgData name="Her, Ge" userId="b7b4f4ee-72a6-4a35-bf68-45ea405895d6" providerId="ADAL" clId="{E2C20D63-8974-4CF8-BC75-1F542D46224E}" dt="2025-07-09T22:01:01.961" v="542" actId="20577"/>
          <ac:spMkLst>
            <pc:docMk/>
            <pc:sldMk cId="1005359568" sldId="324"/>
            <ac:spMk id="2" creationId="{712070B1-134A-D94A-D99D-EB81EC685F11}"/>
          </ac:spMkLst>
        </pc:spChg>
      </pc:sldChg>
      <pc:sldChg chg="modSp mod">
        <pc:chgData name="Her, Ge" userId="b7b4f4ee-72a6-4a35-bf68-45ea405895d6" providerId="ADAL" clId="{E2C20D63-8974-4CF8-BC75-1F542D46224E}" dt="2025-07-07T22:18:16.139" v="69" actId="207"/>
        <pc:sldMkLst>
          <pc:docMk/>
          <pc:sldMk cId="1197199596" sldId="332"/>
        </pc:sldMkLst>
        <pc:spChg chg="mod">
          <ac:chgData name="Her, Ge" userId="b7b4f4ee-72a6-4a35-bf68-45ea405895d6" providerId="ADAL" clId="{E2C20D63-8974-4CF8-BC75-1F542D46224E}" dt="2025-07-07T22:18:16.139" v="69" actId="207"/>
          <ac:spMkLst>
            <pc:docMk/>
            <pc:sldMk cId="1197199596" sldId="332"/>
            <ac:spMk id="2" creationId="{54C75243-1AEC-3CEB-DBAF-E3A63F532264}"/>
          </ac:spMkLst>
        </pc:spChg>
        <pc:spChg chg="mod">
          <ac:chgData name="Her, Ge" userId="b7b4f4ee-72a6-4a35-bf68-45ea405895d6" providerId="ADAL" clId="{E2C20D63-8974-4CF8-BC75-1F542D46224E}" dt="2025-07-07T22:14:21.018" v="55" actId="20577"/>
          <ac:spMkLst>
            <pc:docMk/>
            <pc:sldMk cId="1197199596" sldId="332"/>
            <ac:spMk id="3" creationId="{F89043DF-9646-D6A9-772F-5E77F99E8F0B}"/>
          </ac:spMkLst>
        </pc:spChg>
      </pc:sldChg>
      <pc:sldChg chg="modSp mod">
        <pc:chgData name="Her, Ge" userId="b7b4f4ee-72a6-4a35-bf68-45ea405895d6" providerId="ADAL" clId="{E2C20D63-8974-4CF8-BC75-1F542D46224E}" dt="2025-07-07T23:16:34.237" v="253" actId="255"/>
        <pc:sldMkLst>
          <pc:docMk/>
          <pc:sldMk cId="2538930629" sldId="333"/>
        </pc:sldMkLst>
        <pc:spChg chg="mod">
          <ac:chgData name="Her, Ge" userId="b7b4f4ee-72a6-4a35-bf68-45ea405895d6" providerId="ADAL" clId="{E2C20D63-8974-4CF8-BC75-1F542D46224E}" dt="2025-07-07T23:16:34.237" v="253" actId="255"/>
          <ac:spMkLst>
            <pc:docMk/>
            <pc:sldMk cId="2538930629" sldId="333"/>
            <ac:spMk id="2" creationId="{B5368708-F600-C262-AD7F-2E85B30D39C2}"/>
          </ac:spMkLst>
        </pc:spChg>
      </pc:sldChg>
      <pc:sldChg chg="modSp mod">
        <pc:chgData name="Her, Ge" userId="b7b4f4ee-72a6-4a35-bf68-45ea405895d6" providerId="ADAL" clId="{E2C20D63-8974-4CF8-BC75-1F542D46224E}" dt="2025-07-07T23:36:32.396" v="397" actId="207"/>
        <pc:sldMkLst>
          <pc:docMk/>
          <pc:sldMk cId="2193948380" sldId="337"/>
        </pc:sldMkLst>
        <pc:spChg chg="mod">
          <ac:chgData name="Her, Ge" userId="b7b4f4ee-72a6-4a35-bf68-45ea405895d6" providerId="ADAL" clId="{E2C20D63-8974-4CF8-BC75-1F542D46224E}" dt="2025-07-07T23:36:32.396" v="397" actId="207"/>
          <ac:spMkLst>
            <pc:docMk/>
            <pc:sldMk cId="2193948380" sldId="337"/>
            <ac:spMk id="2" creationId="{AE949B21-5D81-A666-F09C-880AAC19FDDE}"/>
          </ac:spMkLst>
        </pc:spChg>
      </pc:sldChg>
      <pc:sldChg chg="modSp mod">
        <pc:chgData name="Her, Ge" userId="b7b4f4ee-72a6-4a35-bf68-45ea405895d6" providerId="ADAL" clId="{E2C20D63-8974-4CF8-BC75-1F542D46224E}" dt="2025-07-07T21:43:19.378" v="17" actId="20577"/>
        <pc:sldMkLst>
          <pc:docMk/>
          <pc:sldMk cId="3053790186" sldId="362"/>
        </pc:sldMkLst>
        <pc:spChg chg="mod">
          <ac:chgData name="Her, Ge" userId="b7b4f4ee-72a6-4a35-bf68-45ea405895d6" providerId="ADAL" clId="{E2C20D63-8974-4CF8-BC75-1F542D46224E}" dt="2025-07-07T21:43:19.378" v="17" actId="20577"/>
          <ac:spMkLst>
            <pc:docMk/>
            <pc:sldMk cId="3053790186" sldId="362"/>
            <ac:spMk id="2" creationId="{AD9350DD-3CC4-8BC8-11EF-3C66DBFC9FB0}"/>
          </ac:spMkLst>
        </pc:spChg>
      </pc:sldChg>
      <pc:sldChg chg="modSp mod">
        <pc:chgData name="Her, Ge" userId="b7b4f4ee-72a6-4a35-bf68-45ea405895d6" providerId="ADAL" clId="{E2C20D63-8974-4CF8-BC75-1F542D46224E}" dt="2025-07-07T23:06:40.460" v="234" actId="207"/>
        <pc:sldMkLst>
          <pc:docMk/>
          <pc:sldMk cId="3737645165" sldId="368"/>
        </pc:sldMkLst>
        <pc:spChg chg="mod">
          <ac:chgData name="Her, Ge" userId="b7b4f4ee-72a6-4a35-bf68-45ea405895d6" providerId="ADAL" clId="{E2C20D63-8974-4CF8-BC75-1F542D46224E}" dt="2025-07-07T23:06:40.460" v="234" actId="207"/>
          <ac:spMkLst>
            <pc:docMk/>
            <pc:sldMk cId="3737645165" sldId="368"/>
            <ac:spMk id="2" creationId="{B409CAD7-87A6-0DC5-816B-B99B03C6B648}"/>
          </ac:spMkLst>
        </pc:spChg>
      </pc:sldChg>
      <pc:sldChg chg="modSp add del mod">
        <pc:chgData name="Her, Ge" userId="b7b4f4ee-72a6-4a35-bf68-45ea405895d6" providerId="ADAL" clId="{E2C20D63-8974-4CF8-BC75-1F542D46224E}" dt="2025-07-07T22:21:08.344" v="127" actId="2696"/>
        <pc:sldMkLst>
          <pc:docMk/>
          <pc:sldMk cId="2213211448" sldId="372"/>
        </pc:sldMkLst>
      </pc:sldChg>
      <pc:sldChg chg="modSp add del mod">
        <pc:chgData name="Her, Ge" userId="b7b4f4ee-72a6-4a35-bf68-45ea405895d6" providerId="ADAL" clId="{E2C20D63-8974-4CF8-BC75-1F542D46224E}" dt="2025-07-07T23:04:59.882" v="228" actId="2696"/>
        <pc:sldMkLst>
          <pc:docMk/>
          <pc:sldMk cId="3265278558" sldId="372"/>
        </pc:sldMkLst>
      </pc:sldChg>
      <pc:sldChg chg="modSp mod">
        <pc:chgData name="Her, Ge" userId="b7b4f4ee-72a6-4a35-bf68-45ea405895d6" providerId="ADAL" clId="{E2C20D63-8974-4CF8-BC75-1F542D46224E}" dt="2025-07-07T23:36:09.229" v="395" actId="14100"/>
        <pc:sldMkLst>
          <pc:docMk/>
          <pc:sldMk cId="3700845113" sldId="373"/>
        </pc:sldMkLst>
        <pc:picChg chg="mod modCrop">
          <ac:chgData name="Her, Ge" userId="b7b4f4ee-72a6-4a35-bf68-45ea405895d6" providerId="ADAL" clId="{E2C20D63-8974-4CF8-BC75-1F542D46224E}" dt="2025-07-07T23:36:09.229" v="395" actId="14100"/>
          <ac:picMkLst>
            <pc:docMk/>
            <pc:sldMk cId="3700845113" sldId="373"/>
            <ac:picMk id="4" creationId="{87D9ADA0-5B84-6933-FB05-359AD3257A26}"/>
          </ac:picMkLst>
        </pc:picChg>
      </pc:sldChg>
      <pc:sldChg chg="addSp modSp new mod">
        <pc:chgData name="Her, Ge" userId="b7b4f4ee-72a6-4a35-bf68-45ea405895d6" providerId="ADAL" clId="{E2C20D63-8974-4CF8-BC75-1F542D46224E}" dt="2025-07-07T23:35:33.256" v="394" actId="1076"/>
        <pc:sldMkLst>
          <pc:docMk/>
          <pc:sldMk cId="3820076306" sldId="374"/>
        </pc:sldMkLst>
        <pc:spChg chg="mod">
          <ac:chgData name="Her, Ge" userId="b7b4f4ee-72a6-4a35-bf68-45ea405895d6" providerId="ADAL" clId="{E2C20D63-8974-4CF8-BC75-1F542D46224E}" dt="2025-07-07T23:30:56.901" v="377" actId="14100"/>
          <ac:spMkLst>
            <pc:docMk/>
            <pc:sldMk cId="3820076306" sldId="374"/>
            <ac:spMk id="2" creationId="{EE102F41-CCA3-3B81-6A4D-9F253D280790}"/>
          </ac:spMkLst>
        </pc:spChg>
        <pc:spChg chg="mod">
          <ac:chgData name="Her, Ge" userId="b7b4f4ee-72a6-4a35-bf68-45ea405895d6" providerId="ADAL" clId="{E2C20D63-8974-4CF8-BC75-1F542D46224E}" dt="2025-07-07T23:18:01.124" v="291" actId="20577"/>
          <ac:spMkLst>
            <pc:docMk/>
            <pc:sldMk cId="3820076306" sldId="374"/>
            <ac:spMk id="3" creationId="{F25F4837-5BDF-D11F-DD7E-D913E4B144D3}"/>
          </ac:spMkLst>
        </pc:spChg>
        <pc:picChg chg="add mod">
          <ac:chgData name="Her, Ge" userId="b7b4f4ee-72a6-4a35-bf68-45ea405895d6" providerId="ADAL" clId="{E2C20D63-8974-4CF8-BC75-1F542D46224E}" dt="2025-07-07T23:35:33.256" v="394" actId="1076"/>
          <ac:picMkLst>
            <pc:docMk/>
            <pc:sldMk cId="3820076306" sldId="374"/>
            <ac:picMk id="5" creationId="{DBE11F9E-9CA4-13A2-B04A-07D0079941CD}"/>
          </ac:picMkLst>
        </pc:picChg>
      </pc:sldChg>
      <pc:sldChg chg="modSp new mod">
        <pc:chgData name="Her, Ge" userId="b7b4f4ee-72a6-4a35-bf68-45ea405895d6" providerId="ADAL" clId="{E2C20D63-8974-4CF8-BC75-1F542D46224E}" dt="2025-07-09T21:59:02.097" v="532" actId="27636"/>
        <pc:sldMkLst>
          <pc:docMk/>
          <pc:sldMk cId="1800295784" sldId="375"/>
        </pc:sldMkLst>
        <pc:spChg chg="mod">
          <ac:chgData name="Her, Ge" userId="b7b4f4ee-72a6-4a35-bf68-45ea405895d6" providerId="ADAL" clId="{E2C20D63-8974-4CF8-BC75-1F542D46224E}" dt="2025-07-09T21:59:02.097" v="532" actId="27636"/>
          <ac:spMkLst>
            <pc:docMk/>
            <pc:sldMk cId="1800295784" sldId="375"/>
            <ac:spMk id="2" creationId="{97BEF11D-00B3-1642-F0F4-B4C3906EA8A3}"/>
          </ac:spMkLst>
        </pc:spChg>
        <pc:spChg chg="mod">
          <ac:chgData name="Her, Ge" userId="b7b4f4ee-72a6-4a35-bf68-45ea405895d6" providerId="ADAL" clId="{E2C20D63-8974-4CF8-BC75-1F542D46224E}" dt="2025-07-09T21:33:36.577" v="448" actId="20577"/>
          <ac:spMkLst>
            <pc:docMk/>
            <pc:sldMk cId="1800295784" sldId="375"/>
            <ac:spMk id="3" creationId="{0155A32E-AB26-600F-2811-726D995D7AAA}"/>
          </ac:spMkLst>
        </pc:spChg>
      </pc:sldChg>
      <pc:sldChg chg="modSp mod">
        <pc:chgData name="Her, Ge" userId="b7b4f4ee-72a6-4a35-bf68-45ea405895d6" providerId="ADAL" clId="{E2C20D63-8974-4CF8-BC75-1F542D46224E}" dt="2025-07-09T22:09:03.031" v="556" actId="20577"/>
        <pc:sldMkLst>
          <pc:docMk/>
          <pc:sldMk cId="901820639" sldId="376"/>
        </pc:sldMkLst>
        <pc:spChg chg="mod">
          <ac:chgData name="Her, Ge" userId="b7b4f4ee-72a6-4a35-bf68-45ea405895d6" providerId="ADAL" clId="{E2C20D63-8974-4CF8-BC75-1F542D46224E}" dt="2025-07-09T22:09:03.031" v="556" actId="20577"/>
          <ac:spMkLst>
            <pc:docMk/>
            <pc:sldMk cId="901820639" sldId="376"/>
            <ac:spMk id="3" creationId="{C9E8ABE6-A649-9899-A5D3-AEF54186D934}"/>
          </ac:spMkLst>
        </pc:spChg>
      </pc:sldChg>
    </pc:docChg>
  </pc:docChgLst>
  <pc:docChgLst>
    <pc:chgData name="Her, Ge" userId="S::gher@fresnocountyca.gov::b7b4f4ee-72a6-4a35-bf68-45ea405895d6" providerId="AD" clId="Web-{C78E485C-7310-B89C-3FFC-EC58D2439E0C}"/>
    <pc:docChg chg="modSld">
      <pc:chgData name="Her, Ge" userId="S::gher@fresnocountyca.gov::b7b4f4ee-72a6-4a35-bf68-45ea405895d6" providerId="AD" clId="Web-{C78E485C-7310-B89C-3FFC-EC58D2439E0C}" dt="2025-02-13T21:50:39.097" v="0" actId="20577"/>
      <pc:docMkLst>
        <pc:docMk/>
      </pc:docMkLst>
      <pc:sldChg chg="modSp">
        <pc:chgData name="Her, Ge" userId="S::gher@fresnocountyca.gov::b7b4f4ee-72a6-4a35-bf68-45ea405895d6" providerId="AD" clId="Web-{C78E485C-7310-B89C-3FFC-EC58D2439E0C}" dt="2025-02-13T21:50:39.097" v="0" actId="20577"/>
        <pc:sldMkLst>
          <pc:docMk/>
          <pc:sldMk cId="2298814857" sldId="296"/>
        </pc:sldMkLst>
      </pc:sldChg>
    </pc:docChg>
  </pc:docChgLst>
  <pc:docChgLst>
    <pc:chgData name="Her, Ge" userId="S::gher@fresnocountyca.gov::b7b4f4ee-72a6-4a35-bf68-45ea405895d6" providerId="AD" clId="Web-{19F1CC38-8A02-D02C-FA50-8C87C1C35E71}"/>
    <pc:docChg chg="modSld">
      <pc:chgData name="Her, Ge" userId="S::gher@fresnocountyca.gov::b7b4f4ee-72a6-4a35-bf68-45ea405895d6" providerId="AD" clId="Web-{19F1CC38-8A02-D02C-FA50-8C87C1C35E71}" dt="2024-05-31T23:35:49.927" v="4" actId="20577"/>
      <pc:docMkLst>
        <pc:docMk/>
      </pc:docMkLst>
      <pc:sldChg chg="modSp">
        <pc:chgData name="Her, Ge" userId="S::gher@fresnocountyca.gov::b7b4f4ee-72a6-4a35-bf68-45ea405895d6" providerId="AD" clId="Web-{19F1CC38-8A02-D02C-FA50-8C87C1C35E71}" dt="2024-05-31T23:35:49.927" v="4" actId="20577"/>
        <pc:sldMkLst>
          <pc:docMk/>
          <pc:sldMk cId="2333084694" sldId="348"/>
        </pc:sldMkLst>
      </pc:sldChg>
    </pc:docChg>
  </pc:docChgLst>
  <pc:docChgLst>
    <pc:chgData name="Her, Ge" userId="b7b4f4ee-72a6-4a35-bf68-45ea405895d6" providerId="ADAL" clId="{4DA774B9-F6B5-4690-994A-88CE9F0D1DAA}"/>
    <pc:docChg chg="custSel modSld">
      <pc:chgData name="Her, Ge" userId="b7b4f4ee-72a6-4a35-bf68-45ea405895d6" providerId="ADAL" clId="{4DA774B9-F6B5-4690-994A-88CE9F0D1DAA}" dt="2025-07-31T15:49:42.084" v="734" actId="207"/>
      <pc:docMkLst>
        <pc:docMk/>
      </pc:docMkLst>
      <pc:sldChg chg="modSp mod">
        <pc:chgData name="Her, Ge" userId="b7b4f4ee-72a6-4a35-bf68-45ea405895d6" providerId="ADAL" clId="{4DA774B9-F6B5-4690-994A-88CE9F0D1DAA}" dt="2025-07-30T22:49:15.219" v="50" actId="208"/>
        <pc:sldMkLst>
          <pc:docMk/>
          <pc:sldMk cId="3868546291" sldId="345"/>
        </pc:sldMkLst>
        <pc:picChg chg="mod">
          <ac:chgData name="Her, Ge" userId="b7b4f4ee-72a6-4a35-bf68-45ea405895d6" providerId="ADAL" clId="{4DA774B9-F6B5-4690-994A-88CE9F0D1DAA}" dt="2025-07-30T22:49:15.219" v="50" actId="208"/>
          <ac:picMkLst>
            <pc:docMk/>
            <pc:sldMk cId="3868546291" sldId="345"/>
            <ac:picMk id="6" creationId="{D3CA148D-D59E-9F03-FB61-AF5264D49AB6}"/>
          </ac:picMkLst>
        </pc:picChg>
      </pc:sldChg>
      <pc:sldChg chg="addSp delSp modSp mod">
        <pc:chgData name="Her, Ge" userId="b7b4f4ee-72a6-4a35-bf68-45ea405895d6" providerId="ADAL" clId="{4DA774B9-F6B5-4690-994A-88CE9F0D1DAA}" dt="2025-07-30T22:54:03.201" v="54" actId="20577"/>
        <pc:sldMkLst>
          <pc:docMk/>
          <pc:sldMk cId="4212657300" sldId="346"/>
        </pc:sldMkLst>
        <pc:spChg chg="mod">
          <ac:chgData name="Her, Ge" userId="b7b4f4ee-72a6-4a35-bf68-45ea405895d6" providerId="ADAL" clId="{4DA774B9-F6B5-4690-994A-88CE9F0D1DAA}" dt="2025-07-30T22:54:03.201" v="54" actId="20577"/>
          <ac:spMkLst>
            <pc:docMk/>
            <pc:sldMk cId="4212657300" sldId="346"/>
            <ac:spMk id="2" creationId="{AFB1F513-3C88-2934-9CD8-3BDD26E7E215}"/>
          </ac:spMkLst>
        </pc:spChg>
        <pc:picChg chg="del">
          <ac:chgData name="Her, Ge" userId="b7b4f4ee-72a6-4a35-bf68-45ea405895d6" providerId="ADAL" clId="{4DA774B9-F6B5-4690-994A-88CE9F0D1DAA}" dt="2025-07-30T22:41:27.678" v="10" actId="478"/>
          <ac:picMkLst>
            <pc:docMk/>
            <pc:sldMk cId="4212657300" sldId="346"/>
            <ac:picMk id="5" creationId="{553F515D-B662-28C6-FF7D-B9229086ECD6}"/>
          </ac:picMkLst>
        </pc:picChg>
        <pc:picChg chg="del mod">
          <ac:chgData name="Her, Ge" userId="b7b4f4ee-72a6-4a35-bf68-45ea405895d6" providerId="ADAL" clId="{4DA774B9-F6B5-4690-994A-88CE9F0D1DAA}" dt="2025-07-30T22:46:08.377" v="30" actId="478"/>
          <ac:picMkLst>
            <pc:docMk/>
            <pc:sldMk cId="4212657300" sldId="346"/>
            <ac:picMk id="6" creationId="{53FC6D8D-34E9-8F43-7A71-8991C2F9F0AF}"/>
          </ac:picMkLst>
        </pc:picChg>
        <pc:picChg chg="add del mod">
          <ac:chgData name="Her, Ge" userId="b7b4f4ee-72a6-4a35-bf68-45ea405895d6" providerId="ADAL" clId="{4DA774B9-F6B5-4690-994A-88CE9F0D1DAA}" dt="2025-07-30T22:43:16.296" v="19" actId="478"/>
          <ac:picMkLst>
            <pc:docMk/>
            <pc:sldMk cId="4212657300" sldId="346"/>
            <ac:picMk id="7" creationId="{842A3810-F725-2635-9858-34083A7984AB}"/>
          </ac:picMkLst>
        </pc:picChg>
        <pc:picChg chg="add mod">
          <ac:chgData name="Her, Ge" userId="b7b4f4ee-72a6-4a35-bf68-45ea405895d6" providerId="ADAL" clId="{4DA774B9-F6B5-4690-994A-88CE9F0D1DAA}" dt="2025-07-30T22:47:50.569" v="47" actId="1076"/>
          <ac:picMkLst>
            <pc:docMk/>
            <pc:sldMk cId="4212657300" sldId="346"/>
            <ac:picMk id="9" creationId="{F86F728E-31A0-5AB8-BFAE-0A43DAA2CD49}"/>
          </ac:picMkLst>
        </pc:picChg>
        <pc:picChg chg="add mod">
          <ac:chgData name="Her, Ge" userId="b7b4f4ee-72a6-4a35-bf68-45ea405895d6" providerId="ADAL" clId="{4DA774B9-F6B5-4690-994A-88CE9F0D1DAA}" dt="2025-07-30T22:47:57.549" v="49" actId="14100"/>
          <ac:picMkLst>
            <pc:docMk/>
            <pc:sldMk cId="4212657300" sldId="346"/>
            <ac:picMk id="11" creationId="{B651F49C-5B57-67E1-B678-0C7CA3769CD7}"/>
          </ac:picMkLst>
        </pc:picChg>
      </pc:sldChg>
      <pc:sldChg chg="modSp mod">
        <pc:chgData name="Her, Ge" userId="b7b4f4ee-72a6-4a35-bf68-45ea405895d6" providerId="ADAL" clId="{4DA774B9-F6B5-4690-994A-88CE9F0D1DAA}" dt="2025-07-31T15:43:35.019" v="452" actId="179"/>
        <pc:sldMkLst>
          <pc:docMk/>
          <pc:sldMk cId="3700845113" sldId="373"/>
        </pc:sldMkLst>
        <pc:spChg chg="mod">
          <ac:chgData name="Her, Ge" userId="b7b4f4ee-72a6-4a35-bf68-45ea405895d6" providerId="ADAL" clId="{4DA774B9-F6B5-4690-994A-88CE9F0D1DAA}" dt="2025-07-31T15:43:35.019" v="452" actId="179"/>
          <ac:spMkLst>
            <pc:docMk/>
            <pc:sldMk cId="3700845113" sldId="373"/>
            <ac:spMk id="2" creationId="{D9FD6BB2-FCD9-2C86-1CE7-4733092E823D}"/>
          </ac:spMkLst>
        </pc:spChg>
        <pc:picChg chg="mod">
          <ac:chgData name="Her, Ge" userId="b7b4f4ee-72a6-4a35-bf68-45ea405895d6" providerId="ADAL" clId="{4DA774B9-F6B5-4690-994A-88CE9F0D1DAA}" dt="2025-07-31T15:40:58.066" v="399" actId="1076"/>
          <ac:picMkLst>
            <pc:docMk/>
            <pc:sldMk cId="3700845113" sldId="373"/>
            <ac:picMk id="4" creationId="{87D9ADA0-5B84-6933-FB05-359AD3257A26}"/>
          </ac:picMkLst>
        </pc:picChg>
      </pc:sldChg>
      <pc:sldChg chg="modSp mod">
        <pc:chgData name="Her, Ge" userId="b7b4f4ee-72a6-4a35-bf68-45ea405895d6" providerId="ADAL" clId="{4DA774B9-F6B5-4690-994A-88CE9F0D1DAA}" dt="2025-07-31T15:49:42.084" v="734" actId="207"/>
        <pc:sldMkLst>
          <pc:docMk/>
          <pc:sldMk cId="3820076306" sldId="374"/>
        </pc:sldMkLst>
        <pc:spChg chg="mod">
          <ac:chgData name="Her, Ge" userId="b7b4f4ee-72a6-4a35-bf68-45ea405895d6" providerId="ADAL" clId="{4DA774B9-F6B5-4690-994A-88CE9F0D1DAA}" dt="2025-07-31T15:49:42.084" v="734" actId="207"/>
          <ac:spMkLst>
            <pc:docMk/>
            <pc:sldMk cId="3820076306" sldId="374"/>
            <ac:spMk id="2" creationId="{EE102F41-CCA3-3B81-6A4D-9F253D280790}"/>
          </ac:spMkLst>
        </pc:spChg>
        <pc:picChg chg="mod">
          <ac:chgData name="Her, Ge" userId="b7b4f4ee-72a6-4a35-bf68-45ea405895d6" providerId="ADAL" clId="{4DA774B9-F6B5-4690-994A-88CE9F0D1DAA}" dt="2025-07-31T15:48:28.531" v="682" actId="14100"/>
          <ac:picMkLst>
            <pc:docMk/>
            <pc:sldMk cId="3820076306" sldId="374"/>
            <ac:picMk id="5" creationId="{DBE11F9E-9CA4-13A2-B04A-07D0079941CD}"/>
          </ac:picMkLst>
        </pc:picChg>
      </pc:sldChg>
    </pc:docChg>
  </pc:docChgLst>
  <pc:docChgLst>
    <pc:chgData name="Her, Ge" userId="b7b4f4ee-72a6-4a35-bf68-45ea405895d6" providerId="ADAL" clId="{07A2D733-16F5-415D-9329-DDB83ADC7974}"/>
    <pc:docChg chg="undo redo custSel addSld delSld modSld">
      <pc:chgData name="Her, Ge" userId="b7b4f4ee-72a6-4a35-bf68-45ea405895d6" providerId="ADAL" clId="{07A2D733-16F5-415D-9329-DDB83ADC7974}" dt="2024-08-15T18:46:50.590" v="1448" actId="33524"/>
      <pc:docMkLst>
        <pc:docMk/>
      </pc:docMkLst>
      <pc:sldChg chg="modSp mod">
        <pc:chgData name="Her, Ge" userId="b7b4f4ee-72a6-4a35-bf68-45ea405895d6" providerId="ADAL" clId="{07A2D733-16F5-415D-9329-DDB83ADC7974}" dt="2024-08-14T21:53:07.723" v="1364" actId="255"/>
        <pc:sldMkLst>
          <pc:docMk/>
          <pc:sldMk cId="3458005550" sldId="257"/>
        </pc:sldMkLst>
      </pc:sldChg>
      <pc:sldChg chg="modSp mod">
        <pc:chgData name="Her, Ge" userId="b7b4f4ee-72a6-4a35-bf68-45ea405895d6" providerId="ADAL" clId="{07A2D733-16F5-415D-9329-DDB83ADC7974}" dt="2024-08-14T23:36:52.734" v="1447" actId="20577"/>
        <pc:sldMkLst>
          <pc:docMk/>
          <pc:sldMk cId="2515732288" sldId="304"/>
        </pc:sldMkLst>
      </pc:sldChg>
      <pc:sldChg chg="modSp mod">
        <pc:chgData name="Her, Ge" userId="b7b4f4ee-72a6-4a35-bf68-45ea405895d6" providerId="ADAL" clId="{07A2D733-16F5-415D-9329-DDB83ADC7974}" dt="2024-08-14T23:28:02.876" v="1388" actId="20577"/>
        <pc:sldMkLst>
          <pc:docMk/>
          <pc:sldMk cId="1347687010" sldId="329"/>
        </pc:sldMkLst>
      </pc:sldChg>
      <pc:sldChg chg="modSp mod">
        <pc:chgData name="Her, Ge" userId="b7b4f4ee-72a6-4a35-bf68-45ea405895d6" providerId="ADAL" clId="{07A2D733-16F5-415D-9329-DDB83ADC7974}" dt="2024-08-14T23:31:00.103" v="1390" actId="20577"/>
        <pc:sldMkLst>
          <pc:docMk/>
          <pc:sldMk cId="1197199596" sldId="332"/>
        </pc:sldMkLst>
      </pc:sldChg>
      <pc:sldChg chg="del">
        <pc:chgData name="Her, Ge" userId="b7b4f4ee-72a6-4a35-bf68-45ea405895d6" providerId="ADAL" clId="{07A2D733-16F5-415D-9329-DDB83ADC7974}" dt="2024-08-14T23:26:47.193" v="1367" actId="2696"/>
        <pc:sldMkLst>
          <pc:docMk/>
          <pc:sldMk cId="3654029816" sldId="342"/>
        </pc:sldMkLst>
      </pc:sldChg>
      <pc:sldChg chg="addSp delSp modSp mod">
        <pc:chgData name="Her, Ge" userId="b7b4f4ee-72a6-4a35-bf68-45ea405895d6" providerId="ADAL" clId="{07A2D733-16F5-415D-9329-DDB83ADC7974}" dt="2024-08-14T21:51:42.148" v="1361" actId="1076"/>
        <pc:sldMkLst>
          <pc:docMk/>
          <pc:sldMk cId="1050490597" sldId="355"/>
        </pc:sldMkLst>
      </pc:sldChg>
      <pc:sldChg chg="modSp add mod">
        <pc:chgData name="Her, Ge" userId="b7b4f4ee-72a6-4a35-bf68-45ea405895d6" providerId="ADAL" clId="{07A2D733-16F5-415D-9329-DDB83ADC7974}" dt="2024-08-15T18:46:50.590" v="1448" actId="33524"/>
        <pc:sldMkLst>
          <pc:docMk/>
          <pc:sldMk cId="3053790186" sldId="362"/>
        </pc:sldMkLst>
      </pc:sldChg>
      <pc:sldChg chg="add del">
        <pc:chgData name="Her, Ge" userId="b7b4f4ee-72a6-4a35-bf68-45ea405895d6" providerId="ADAL" clId="{07A2D733-16F5-415D-9329-DDB83ADC7974}" dt="2024-08-14T23:26:52.958" v="1368" actId="2696"/>
        <pc:sldMkLst>
          <pc:docMk/>
          <pc:sldMk cId="3568800737" sldId="363"/>
        </pc:sldMkLst>
      </pc:sldChg>
      <pc:sldChg chg="add">
        <pc:chgData name="Her, Ge" userId="b7b4f4ee-72a6-4a35-bf68-45ea405895d6" providerId="ADAL" clId="{07A2D733-16F5-415D-9329-DDB83ADC7974}" dt="2024-08-14T23:26:33.777" v="1366"/>
        <pc:sldMkLst>
          <pc:docMk/>
          <pc:sldMk cId="2159744377" sldId="364"/>
        </pc:sldMkLst>
      </pc:sldChg>
      <pc:sldChg chg="add">
        <pc:chgData name="Her, Ge" userId="b7b4f4ee-72a6-4a35-bf68-45ea405895d6" providerId="ADAL" clId="{07A2D733-16F5-415D-9329-DDB83ADC7974}" dt="2024-08-14T23:30:43.723" v="1389"/>
        <pc:sldMkLst>
          <pc:docMk/>
          <pc:sldMk cId="3544327432" sldId="365"/>
        </pc:sldMkLst>
      </pc:sldChg>
      <pc:sldChg chg="modSp add mod">
        <pc:chgData name="Her, Ge" userId="b7b4f4ee-72a6-4a35-bf68-45ea405895d6" providerId="ADAL" clId="{07A2D733-16F5-415D-9329-DDB83ADC7974}" dt="2024-08-14T23:33:52.910" v="1411" actId="20577"/>
        <pc:sldMkLst>
          <pc:docMk/>
          <pc:sldMk cId="3201226483" sldId="366"/>
        </pc:sldMkLst>
      </pc:sldChg>
    </pc:docChg>
  </pc:docChgLst>
  <pc:docChgLst>
    <pc:chgData name="Her, Ge" userId="S::gher@fresnocountyca.gov::b7b4f4ee-72a6-4a35-bf68-45ea405895d6" providerId="AD" clId="Web-{3351E1CD-65A8-E01A-EB83-DE376994101D}"/>
    <pc:docChg chg="modSld">
      <pc:chgData name="Her, Ge" userId="S::gher@fresnocountyca.gov::b7b4f4ee-72a6-4a35-bf68-45ea405895d6" providerId="AD" clId="Web-{3351E1CD-65A8-E01A-EB83-DE376994101D}" dt="2024-10-24T19:27:37.599" v="9" actId="20577"/>
      <pc:docMkLst>
        <pc:docMk/>
      </pc:docMkLst>
      <pc:sldChg chg="modSp">
        <pc:chgData name="Her, Ge" userId="S::gher@fresnocountyca.gov::b7b4f4ee-72a6-4a35-bf68-45ea405895d6" providerId="AD" clId="Web-{3351E1CD-65A8-E01A-EB83-DE376994101D}" dt="2024-10-24T19:27:37.599" v="9" actId="20577"/>
        <pc:sldMkLst>
          <pc:docMk/>
          <pc:sldMk cId="358933762" sldId="360"/>
        </pc:sldMkLst>
      </pc:sldChg>
    </pc:docChg>
  </pc:docChgLst>
  <pc:docChgLst>
    <pc:chgData name="Her, Ge" userId="S::gher@fresnocountyca.gov::b7b4f4ee-72a6-4a35-bf68-45ea405895d6" providerId="AD" clId="Web-{C870E16A-46C9-82D3-C165-B1C29911E924}"/>
    <pc:docChg chg="modSld">
      <pc:chgData name="Her, Ge" userId="S::gher@fresnocountyca.gov::b7b4f4ee-72a6-4a35-bf68-45ea405895d6" providerId="AD" clId="Web-{C870E16A-46C9-82D3-C165-B1C29911E924}" dt="2024-05-24T19:18:39.484" v="1" actId="20577"/>
      <pc:docMkLst>
        <pc:docMk/>
      </pc:docMkLst>
      <pc:sldChg chg="modSp">
        <pc:chgData name="Her, Ge" userId="S::gher@fresnocountyca.gov::b7b4f4ee-72a6-4a35-bf68-45ea405895d6" providerId="AD" clId="Web-{C870E16A-46C9-82D3-C165-B1C29911E924}" dt="2024-05-24T19:18:39.484" v="1" actId="20577"/>
        <pc:sldMkLst>
          <pc:docMk/>
          <pc:sldMk cId="1216709990" sldId="316"/>
        </pc:sldMkLst>
      </pc:sldChg>
    </pc:docChg>
  </pc:docChgLst>
  <pc:docChgLst>
    <pc:chgData name="Rosel-Bucio, Mayra" userId="ae8fa79a-8c1c-4f34-8f57-36f3dcd21829" providerId="ADAL" clId="{7C574D86-2067-4209-92B5-9A47DF712C2E}"/>
    <pc:docChg chg="custSel modSld">
      <pc:chgData name="Rosel-Bucio, Mayra" userId="ae8fa79a-8c1c-4f34-8f57-36f3dcd21829" providerId="ADAL" clId="{7C574D86-2067-4209-92B5-9A47DF712C2E}" dt="2025-04-22T20:53:57.325" v="229" actId="113"/>
      <pc:docMkLst>
        <pc:docMk/>
      </pc:docMkLst>
      <pc:sldChg chg="modSp mod">
        <pc:chgData name="Rosel-Bucio, Mayra" userId="ae8fa79a-8c1c-4f34-8f57-36f3dcd21829" providerId="ADAL" clId="{7C574D86-2067-4209-92B5-9A47DF712C2E}" dt="2025-04-22T20:53:57.325" v="229" actId="113"/>
        <pc:sldMkLst>
          <pc:docMk/>
          <pc:sldMk cId="2532918487" sldId="323"/>
        </pc:sldMkLst>
      </pc:sldChg>
    </pc:docChg>
  </pc:docChgLst>
  <pc:docChgLst>
    <pc:chgData name="Her, Ge" userId="S::gher@fresnocountyca.gov::b7b4f4ee-72a6-4a35-bf68-45ea405895d6" providerId="AD" clId="Web-{390F7EDD-447B-3C17-1D1E-784DBBAFC518}"/>
    <pc:docChg chg="modSld sldOrd">
      <pc:chgData name="Her, Ge" userId="S::gher@fresnocountyca.gov::b7b4f4ee-72a6-4a35-bf68-45ea405895d6" providerId="AD" clId="Web-{390F7EDD-447B-3C17-1D1E-784DBBAFC518}" dt="2024-05-24T19:26:13.629" v="51" actId="14100"/>
      <pc:docMkLst>
        <pc:docMk/>
      </pc:docMkLst>
      <pc:sldChg chg="ord">
        <pc:chgData name="Her, Ge" userId="S::gher@fresnocountyca.gov::b7b4f4ee-72a6-4a35-bf68-45ea405895d6" providerId="AD" clId="Web-{390F7EDD-447B-3C17-1D1E-784DBBAFC518}" dt="2024-05-24T19:21:22.451" v="0"/>
        <pc:sldMkLst>
          <pc:docMk/>
          <pc:sldMk cId="692180131" sldId="321"/>
        </pc:sldMkLst>
      </pc:sldChg>
      <pc:sldChg chg="modSp">
        <pc:chgData name="Her, Ge" userId="S::gher@fresnocountyca.gov::b7b4f4ee-72a6-4a35-bf68-45ea405895d6" providerId="AD" clId="Web-{390F7EDD-447B-3C17-1D1E-784DBBAFC518}" dt="2024-05-24T19:26:13.629" v="51" actId="14100"/>
        <pc:sldMkLst>
          <pc:docMk/>
          <pc:sldMk cId="815568336" sldId="325"/>
        </pc:sldMkLst>
      </pc:sldChg>
    </pc:docChg>
  </pc:docChgLst>
  <pc:docChgLst>
    <pc:chgData name="Gomez, Gabe" userId="S::gggomez@fresnocountyca.gov::9007f291-a0a2-43af-ad6b-091ad93861d5" providerId="AD" clId="Web-{A781907E-DFF2-EE69-1EFB-21D9847E70D7}"/>
    <pc:docChg chg="addSld modSld">
      <pc:chgData name="Gomez, Gabe" userId="S::gggomez@fresnocountyca.gov::9007f291-a0a2-43af-ad6b-091ad93861d5" providerId="AD" clId="Web-{A781907E-DFF2-EE69-1EFB-21D9847E70D7}" dt="2025-07-09T22:00:14.356" v="73" actId="1076"/>
      <pc:docMkLst>
        <pc:docMk/>
      </pc:docMkLst>
      <pc:sldChg chg="addSp modSp new">
        <pc:chgData name="Gomez, Gabe" userId="S::gggomez@fresnocountyca.gov::9007f291-a0a2-43af-ad6b-091ad93861d5" providerId="AD" clId="Web-{A781907E-DFF2-EE69-1EFB-21D9847E70D7}" dt="2025-07-09T22:00:14.356" v="73" actId="1076"/>
        <pc:sldMkLst>
          <pc:docMk/>
          <pc:sldMk cId="901820639" sldId="376"/>
        </pc:sldMkLst>
        <pc:spChg chg="mod">
          <ac:chgData name="Gomez, Gabe" userId="S::gggomez@fresnocountyca.gov::9007f291-a0a2-43af-ad6b-091ad93861d5" providerId="AD" clId="Web-{A781907E-DFF2-EE69-1EFB-21D9847E70D7}" dt="2025-07-09T21:59:29.636" v="68" actId="20577"/>
          <ac:spMkLst>
            <pc:docMk/>
            <pc:sldMk cId="901820639" sldId="376"/>
            <ac:spMk id="3" creationId="{C9E8ABE6-A649-9899-A5D3-AEF54186D934}"/>
          </ac:spMkLst>
        </pc:spChg>
      </pc:sldChg>
    </pc:docChg>
  </pc:docChgLst>
  <pc:docChgLst>
    <pc:chgData name="Her, Ge" userId="S::gher@fresnocountyca.gov::b7b4f4ee-72a6-4a35-bf68-45ea405895d6" providerId="AD" clId="Web-{B9F85D10-1744-6AF3-B540-8444198E89CF}"/>
    <pc:docChg chg="modSld">
      <pc:chgData name="Her, Ge" userId="S::gher@fresnocountyca.gov::b7b4f4ee-72a6-4a35-bf68-45ea405895d6" providerId="AD" clId="Web-{B9F85D10-1744-6AF3-B540-8444198E89CF}" dt="2024-07-03T18:21:21.315" v="3" actId="20577"/>
      <pc:docMkLst>
        <pc:docMk/>
      </pc:docMkLst>
      <pc:sldChg chg="modSp">
        <pc:chgData name="Her, Ge" userId="S::gher@fresnocountyca.gov::b7b4f4ee-72a6-4a35-bf68-45ea405895d6" providerId="AD" clId="Web-{B9F85D10-1744-6AF3-B540-8444198E89CF}" dt="2024-07-03T18:21:21.315" v="3" actId="20577"/>
        <pc:sldMkLst>
          <pc:docMk/>
          <pc:sldMk cId="2538930629" sldId="333"/>
        </pc:sldMkLst>
      </pc:sldChg>
    </pc:docChg>
  </pc:docChgLst>
  <pc:docChgLst>
    <pc:chgData name="Ziebell, Andrea" userId="S::aziebell@fresnocountyca.gov::7d63d1f7-7ed6-40d4-86f0-e4832521cbcc" providerId="AD" clId="Web-{E4785BCB-50F3-7D99-11DE-918032D4EC86}"/>
    <pc:docChg chg="modSld">
      <pc:chgData name="Ziebell, Andrea" userId="S::aziebell@fresnocountyca.gov::7d63d1f7-7ed6-40d4-86f0-e4832521cbcc" providerId="AD" clId="Web-{E4785BCB-50F3-7D99-11DE-918032D4EC86}" dt="2024-11-19T23:37:34.420" v="53" actId="20577"/>
      <pc:docMkLst>
        <pc:docMk/>
      </pc:docMkLst>
      <pc:sldChg chg="modSp">
        <pc:chgData name="Ziebell, Andrea" userId="S::aziebell@fresnocountyca.gov::7d63d1f7-7ed6-40d4-86f0-e4832521cbcc" providerId="AD" clId="Web-{E4785BCB-50F3-7D99-11DE-918032D4EC86}" dt="2024-11-19T23:37:34.420" v="53" actId="20577"/>
        <pc:sldMkLst>
          <pc:docMk/>
          <pc:sldMk cId="2298814857" sldId="296"/>
        </pc:sldMkLst>
      </pc:sldChg>
    </pc:docChg>
  </pc:docChgLst>
  <pc:docChgLst>
    <pc:chgData name="Her, Ge" userId="S::gher@fresnocountyca.gov::b7b4f4ee-72a6-4a35-bf68-45ea405895d6" providerId="AD" clId="Web-{1744CBD4-D968-254C-EC26-54A17A2A9D19}"/>
    <pc:docChg chg="modSld">
      <pc:chgData name="Her, Ge" userId="S::gher@fresnocountyca.gov::b7b4f4ee-72a6-4a35-bf68-45ea405895d6" providerId="AD" clId="Web-{1744CBD4-D968-254C-EC26-54A17A2A9D19}" dt="2024-09-09T18:47:00.790" v="1" actId="20577"/>
      <pc:docMkLst>
        <pc:docMk/>
      </pc:docMkLst>
      <pc:sldChg chg="modSp">
        <pc:chgData name="Her, Ge" userId="S::gher@fresnocountyca.gov::b7b4f4ee-72a6-4a35-bf68-45ea405895d6" providerId="AD" clId="Web-{1744CBD4-D968-254C-EC26-54A17A2A9D19}" dt="2024-09-09T18:47:00.790" v="1" actId="20577"/>
        <pc:sldMkLst>
          <pc:docMk/>
          <pc:sldMk cId="3458005550" sldId="257"/>
        </pc:sldMkLst>
      </pc:sldChg>
    </pc:docChg>
  </pc:docChgLst>
  <pc:docChgLst>
    <pc:chgData name="Gomez, Gabe" userId="S::gggomez@fresnocountyca.gov::9007f291-a0a2-43af-ad6b-091ad93861d5" providerId="AD" clId="Web-{B43ED689-3C8A-BA51-CEC5-9B744F6F22DA}"/>
    <pc:docChg chg="modSld sldOrd">
      <pc:chgData name="Gomez, Gabe" userId="S::gggomez@fresnocountyca.gov::9007f291-a0a2-43af-ad6b-091ad93861d5" providerId="AD" clId="Web-{B43ED689-3C8A-BA51-CEC5-9B744F6F22DA}" dt="2024-05-24T16:46:55.769" v="280"/>
      <pc:docMkLst>
        <pc:docMk/>
      </pc:docMkLst>
      <pc:sldChg chg="ord">
        <pc:chgData name="Gomez, Gabe" userId="S::gggomez@fresnocountyca.gov::9007f291-a0a2-43af-ad6b-091ad93861d5" providerId="AD" clId="Web-{B43ED689-3C8A-BA51-CEC5-9B744F6F22DA}" dt="2024-05-24T16:46:55.769" v="280"/>
        <pc:sldMkLst>
          <pc:docMk/>
          <pc:sldMk cId="3458005550" sldId="257"/>
        </pc:sldMkLst>
      </pc:sldChg>
      <pc:sldChg chg="ord">
        <pc:chgData name="Gomez, Gabe" userId="S::gggomez@fresnocountyca.gov::9007f291-a0a2-43af-ad6b-091ad93861d5" providerId="AD" clId="Web-{B43ED689-3C8A-BA51-CEC5-9B744F6F22DA}" dt="2024-05-24T16:08:23.878" v="276"/>
        <pc:sldMkLst>
          <pc:docMk/>
          <pc:sldMk cId="692180131" sldId="321"/>
        </pc:sldMkLst>
      </pc:sldChg>
      <pc:sldChg chg="modSp">
        <pc:chgData name="Gomez, Gabe" userId="S::gggomez@fresnocountyca.gov::9007f291-a0a2-43af-ad6b-091ad93861d5" providerId="AD" clId="Web-{B43ED689-3C8A-BA51-CEC5-9B744F6F22DA}" dt="2024-05-24T16:09:37.754" v="278" actId="20577"/>
        <pc:sldMkLst>
          <pc:docMk/>
          <pc:sldMk cId="1005359568" sldId="324"/>
        </pc:sldMkLst>
      </pc:sldChg>
      <pc:sldChg chg="ord">
        <pc:chgData name="Gomez, Gabe" userId="S::gggomez@fresnocountyca.gov::9007f291-a0a2-43af-ad6b-091ad93861d5" providerId="AD" clId="Web-{B43ED689-3C8A-BA51-CEC5-9B744F6F22DA}" dt="2024-05-24T15:42:42.144" v="4"/>
        <pc:sldMkLst>
          <pc:docMk/>
          <pc:sldMk cId="815568336" sldId="325"/>
        </pc:sldMkLst>
      </pc:sldChg>
      <pc:sldChg chg="modSp">
        <pc:chgData name="Gomez, Gabe" userId="S::gggomez@fresnocountyca.gov::9007f291-a0a2-43af-ad6b-091ad93861d5" providerId="AD" clId="Web-{B43ED689-3C8A-BA51-CEC5-9B744F6F22DA}" dt="2024-05-24T16:07:58.283" v="275" actId="20577"/>
        <pc:sldMkLst>
          <pc:docMk/>
          <pc:sldMk cId="84441887" sldId="335"/>
        </pc:sldMkLst>
      </pc:sldChg>
    </pc:docChg>
  </pc:docChgLst>
  <pc:docChgLst>
    <pc:chgData name="Her, Ge" userId="S::gher@fresnocountyca.gov::b7b4f4ee-72a6-4a35-bf68-45ea405895d6" providerId="AD" clId="Web-{ADE7703B-18C3-FC17-D88B-77475DA536E3}"/>
    <pc:docChg chg="addSld modSld">
      <pc:chgData name="Her, Ge" userId="S::gher@fresnocountyca.gov::b7b4f4ee-72a6-4a35-bf68-45ea405895d6" providerId="AD" clId="Web-{ADE7703B-18C3-FC17-D88B-77475DA536E3}" dt="2024-05-22T23:56:31.036" v="332" actId="20577"/>
      <pc:docMkLst>
        <pc:docMk/>
      </pc:docMkLst>
      <pc:sldChg chg="addSp modSp">
        <pc:chgData name="Her, Ge" userId="S::gher@fresnocountyca.gov::b7b4f4ee-72a6-4a35-bf68-45ea405895d6" providerId="AD" clId="Web-{ADE7703B-18C3-FC17-D88B-77475DA536E3}" dt="2024-05-22T23:29:01.922" v="27" actId="1076"/>
        <pc:sldMkLst>
          <pc:docMk/>
          <pc:sldMk cId="3458005550" sldId="257"/>
        </pc:sldMkLst>
      </pc:sldChg>
      <pc:sldChg chg="modSp">
        <pc:chgData name="Her, Ge" userId="S::gher@fresnocountyca.gov::b7b4f4ee-72a6-4a35-bf68-45ea405895d6" providerId="AD" clId="Web-{ADE7703B-18C3-FC17-D88B-77475DA536E3}" dt="2024-05-22T23:29:25.048" v="28" actId="1076"/>
        <pc:sldMkLst>
          <pc:docMk/>
          <pc:sldMk cId="2298814857" sldId="296"/>
        </pc:sldMkLst>
      </pc:sldChg>
      <pc:sldChg chg="modSp">
        <pc:chgData name="Her, Ge" userId="S::gher@fresnocountyca.gov::b7b4f4ee-72a6-4a35-bf68-45ea405895d6" providerId="AD" clId="Web-{ADE7703B-18C3-FC17-D88B-77475DA536E3}" dt="2024-05-22T23:30:15.939" v="30" actId="20577"/>
        <pc:sldMkLst>
          <pc:docMk/>
          <pc:sldMk cId="686932677" sldId="297"/>
        </pc:sldMkLst>
      </pc:sldChg>
      <pc:sldChg chg="modSp">
        <pc:chgData name="Her, Ge" userId="S::gher@fresnocountyca.gov::b7b4f4ee-72a6-4a35-bf68-45ea405895d6" providerId="AD" clId="Web-{ADE7703B-18C3-FC17-D88B-77475DA536E3}" dt="2024-05-22T23:36:04.994" v="33" actId="20577"/>
        <pc:sldMkLst>
          <pc:docMk/>
          <pc:sldMk cId="3485790273" sldId="315"/>
        </pc:sldMkLst>
      </pc:sldChg>
      <pc:sldChg chg="modSp">
        <pc:chgData name="Her, Ge" userId="S::gher@fresnocountyca.gov::b7b4f4ee-72a6-4a35-bf68-45ea405895d6" providerId="AD" clId="Web-{ADE7703B-18C3-FC17-D88B-77475DA536E3}" dt="2024-05-22T23:36:53.620" v="53" actId="20577"/>
        <pc:sldMkLst>
          <pc:docMk/>
          <pc:sldMk cId="1216709990" sldId="316"/>
        </pc:sldMkLst>
      </pc:sldChg>
      <pc:sldChg chg="modSp">
        <pc:chgData name="Her, Ge" userId="S::gher@fresnocountyca.gov::b7b4f4ee-72a6-4a35-bf68-45ea405895d6" providerId="AD" clId="Web-{ADE7703B-18C3-FC17-D88B-77475DA536E3}" dt="2024-05-22T23:46:23.945" v="132" actId="20577"/>
        <pc:sldMkLst>
          <pc:docMk/>
          <pc:sldMk cId="1412259754" sldId="318"/>
        </pc:sldMkLst>
      </pc:sldChg>
      <pc:sldChg chg="modSp">
        <pc:chgData name="Her, Ge" userId="S::gher@fresnocountyca.gov::b7b4f4ee-72a6-4a35-bf68-45ea405895d6" providerId="AD" clId="Web-{ADE7703B-18C3-FC17-D88B-77475DA536E3}" dt="2024-05-22T23:41:00.438" v="63" actId="20577"/>
        <pc:sldMkLst>
          <pc:docMk/>
          <pc:sldMk cId="2106846002" sldId="319"/>
        </pc:sldMkLst>
      </pc:sldChg>
      <pc:sldChg chg="modSp">
        <pc:chgData name="Her, Ge" userId="S::gher@fresnocountyca.gov::b7b4f4ee-72a6-4a35-bf68-45ea405895d6" providerId="AD" clId="Web-{ADE7703B-18C3-FC17-D88B-77475DA536E3}" dt="2024-05-22T23:56:05.879" v="320" actId="20577"/>
        <pc:sldMkLst>
          <pc:docMk/>
          <pc:sldMk cId="1005359568" sldId="324"/>
        </pc:sldMkLst>
      </pc:sldChg>
      <pc:sldChg chg="addSp modSp">
        <pc:chgData name="Her, Ge" userId="S::gher@fresnocountyca.gov::b7b4f4ee-72a6-4a35-bf68-45ea405895d6" providerId="AD" clId="Web-{ADE7703B-18C3-FC17-D88B-77475DA536E3}" dt="2024-05-22T23:54:41.315" v="308" actId="1076"/>
        <pc:sldMkLst>
          <pc:docMk/>
          <pc:sldMk cId="815568336" sldId="325"/>
        </pc:sldMkLst>
      </pc:sldChg>
      <pc:sldChg chg="modSp new">
        <pc:chgData name="Her, Ge" userId="S::gher@fresnocountyca.gov::b7b4f4ee-72a6-4a35-bf68-45ea405895d6" providerId="AD" clId="Web-{ADE7703B-18C3-FC17-D88B-77475DA536E3}" dt="2024-05-22T23:56:31.036" v="332" actId="20577"/>
        <pc:sldMkLst>
          <pc:docMk/>
          <pc:sldMk cId="1593250394" sldId="341"/>
        </pc:sldMkLst>
      </pc:sldChg>
    </pc:docChg>
  </pc:docChgLst>
  <pc:docChgLst>
    <pc:chgData name="Rosel-Bucio, Mayra" userId="S::mroselbucio@fresnocountyca.gov::ae8fa79a-8c1c-4f34-8f57-36f3dcd21829" providerId="AD" clId="Web-{63C6F699-5AA6-32EA-EF33-2997D46C37D9}"/>
    <pc:docChg chg="modSld">
      <pc:chgData name="Rosel-Bucio, Mayra" userId="S::mroselbucio@fresnocountyca.gov::ae8fa79a-8c1c-4f34-8f57-36f3dcd21829" providerId="AD" clId="Web-{63C6F699-5AA6-32EA-EF33-2997D46C37D9}" dt="2025-07-07T23:34:51.347" v="0" actId="14100"/>
      <pc:docMkLst>
        <pc:docMk/>
      </pc:docMkLst>
      <pc:sldChg chg="modSp">
        <pc:chgData name="Rosel-Bucio, Mayra" userId="S::mroselbucio@fresnocountyca.gov::ae8fa79a-8c1c-4f34-8f57-36f3dcd21829" providerId="AD" clId="Web-{63C6F699-5AA6-32EA-EF33-2997D46C37D9}" dt="2025-07-07T23:34:51.347" v="0" actId="14100"/>
        <pc:sldMkLst>
          <pc:docMk/>
          <pc:sldMk cId="3820076306" sldId="374"/>
        </pc:sldMkLst>
        <pc:picChg chg="mod">
          <ac:chgData name="Rosel-Bucio, Mayra" userId="S::mroselbucio@fresnocountyca.gov::ae8fa79a-8c1c-4f34-8f57-36f3dcd21829" providerId="AD" clId="Web-{63C6F699-5AA6-32EA-EF33-2997D46C37D9}" dt="2025-07-07T23:34:51.347" v="0" actId="14100"/>
          <ac:picMkLst>
            <pc:docMk/>
            <pc:sldMk cId="3820076306" sldId="374"/>
            <ac:picMk id="5" creationId="{DBE11F9E-9CA4-13A2-B04A-07D0079941CD}"/>
          </ac:picMkLst>
        </pc:picChg>
      </pc:sldChg>
    </pc:docChg>
  </pc:docChgLst>
  <pc:docChgLst>
    <pc:chgData name="Rosel-Bucio, Mayra" userId="S::mroselbucio@fresnocountyca.gov::ae8fa79a-8c1c-4f34-8f57-36f3dcd21829" providerId="AD" clId="Web-{C1118582-B74E-31EE-A406-182D25FC87AC}"/>
    <pc:docChg chg="addSld modSld">
      <pc:chgData name="Rosel-Bucio, Mayra" userId="S::mroselbucio@fresnocountyca.gov::ae8fa79a-8c1c-4f34-8f57-36f3dcd21829" providerId="AD" clId="Web-{C1118582-B74E-31EE-A406-182D25FC87AC}" dt="2024-09-17T16:50:13.683" v="41" actId="14100"/>
      <pc:docMkLst>
        <pc:docMk/>
      </pc:docMkLst>
      <pc:sldChg chg="modSp new">
        <pc:chgData name="Rosel-Bucio, Mayra" userId="S::mroselbucio@fresnocountyca.gov::ae8fa79a-8c1c-4f34-8f57-36f3dcd21829" providerId="AD" clId="Web-{C1118582-B74E-31EE-A406-182D25FC87AC}" dt="2024-09-17T16:50:13.683" v="41" actId="14100"/>
        <pc:sldMkLst>
          <pc:docMk/>
          <pc:sldMk cId="322001078" sldId="367"/>
        </pc:sldMkLst>
      </pc:sldChg>
    </pc:docChg>
  </pc:docChgLst>
  <pc:docChgLst>
    <pc:chgData name="Her, Ge" userId="S::gher@fresnocountyca.gov::b7b4f4ee-72a6-4a35-bf68-45ea405895d6" providerId="AD" clId="Web-{29A44482-D6CB-5983-F9C7-FF222AC2D806}"/>
    <pc:docChg chg="modSld">
      <pc:chgData name="Her, Ge" userId="S::gher@fresnocountyca.gov::b7b4f4ee-72a6-4a35-bf68-45ea405895d6" providerId="AD" clId="Web-{29A44482-D6CB-5983-F9C7-FF222AC2D806}" dt="2025-04-22T18:18:42.338" v="1" actId="20577"/>
      <pc:docMkLst>
        <pc:docMk/>
      </pc:docMkLst>
    </pc:docChg>
  </pc:docChgLst>
  <pc:docChgLst>
    <pc:chgData name="Her, Ge" userId="S::gher@fresnocountyca.gov::b7b4f4ee-72a6-4a35-bf68-45ea405895d6" providerId="AD" clId="Web-{4FD81491-04D0-21D5-1D65-AD71CEA76F4F}"/>
    <pc:docChg chg="modSld sldOrd">
      <pc:chgData name="Her, Ge" userId="S::gher@fresnocountyca.gov::b7b4f4ee-72a6-4a35-bf68-45ea405895d6" providerId="AD" clId="Web-{4FD81491-04D0-21D5-1D65-AD71CEA76F4F}" dt="2025-02-10T22:41:37.956" v="167" actId="20577"/>
      <pc:docMkLst>
        <pc:docMk/>
      </pc:docMkLst>
      <pc:sldChg chg="modSp">
        <pc:chgData name="Her, Ge" userId="S::gher@fresnocountyca.gov::b7b4f4ee-72a6-4a35-bf68-45ea405895d6" providerId="AD" clId="Web-{4FD81491-04D0-21D5-1D65-AD71CEA76F4F}" dt="2025-02-10T22:28:00.715" v="134" actId="20577"/>
        <pc:sldMkLst>
          <pc:docMk/>
          <pc:sldMk cId="2298814857" sldId="296"/>
        </pc:sldMkLst>
      </pc:sldChg>
      <pc:sldChg chg="modSp">
        <pc:chgData name="Her, Ge" userId="S::gher@fresnocountyca.gov::b7b4f4ee-72a6-4a35-bf68-45ea405895d6" providerId="AD" clId="Web-{4FD81491-04D0-21D5-1D65-AD71CEA76F4F}" dt="2025-02-10T22:26:55.105" v="131" actId="20577"/>
        <pc:sldMkLst>
          <pc:docMk/>
          <pc:sldMk cId="1104048053" sldId="314"/>
        </pc:sldMkLst>
      </pc:sldChg>
      <pc:sldChg chg="ord">
        <pc:chgData name="Her, Ge" userId="S::gher@fresnocountyca.gov::b7b4f4ee-72a6-4a35-bf68-45ea405895d6" providerId="AD" clId="Web-{4FD81491-04D0-21D5-1D65-AD71CEA76F4F}" dt="2025-02-10T21:41:18.973" v="0"/>
        <pc:sldMkLst>
          <pc:docMk/>
          <pc:sldMk cId="1284142234" sldId="326"/>
        </pc:sldMkLst>
      </pc:sldChg>
      <pc:sldChg chg="ord">
        <pc:chgData name="Her, Ge" userId="S::gher@fresnocountyca.gov::b7b4f4ee-72a6-4a35-bf68-45ea405895d6" providerId="AD" clId="Web-{4FD81491-04D0-21D5-1D65-AD71CEA76F4F}" dt="2025-02-10T22:01:13.639" v="25"/>
        <pc:sldMkLst>
          <pc:docMk/>
          <pc:sldMk cId="3854192274" sldId="328"/>
        </pc:sldMkLst>
      </pc:sldChg>
      <pc:sldChg chg="ord">
        <pc:chgData name="Her, Ge" userId="S::gher@fresnocountyca.gov::b7b4f4ee-72a6-4a35-bf68-45ea405895d6" providerId="AD" clId="Web-{4FD81491-04D0-21D5-1D65-AD71CEA76F4F}" dt="2025-02-10T21:42:45.943" v="4"/>
        <pc:sldMkLst>
          <pc:docMk/>
          <pc:sldMk cId="1347687010" sldId="329"/>
        </pc:sldMkLst>
      </pc:sldChg>
      <pc:sldChg chg="addSp delSp modSp">
        <pc:chgData name="Her, Ge" userId="S::gher@fresnocountyca.gov::b7b4f4ee-72a6-4a35-bf68-45ea405895d6" providerId="AD" clId="Web-{4FD81491-04D0-21D5-1D65-AD71CEA76F4F}" dt="2025-02-10T22:32:28.155" v="157" actId="20577"/>
        <pc:sldMkLst>
          <pc:docMk/>
          <pc:sldMk cId="631269803" sldId="331"/>
        </pc:sldMkLst>
      </pc:sldChg>
      <pc:sldChg chg="ord">
        <pc:chgData name="Her, Ge" userId="S::gher@fresnocountyca.gov::b7b4f4ee-72a6-4a35-bf68-45ea405895d6" providerId="AD" clId="Web-{4FD81491-04D0-21D5-1D65-AD71CEA76F4F}" dt="2025-02-10T22:01:36.139" v="26"/>
        <pc:sldMkLst>
          <pc:docMk/>
          <pc:sldMk cId="1207223716" sldId="334"/>
        </pc:sldMkLst>
      </pc:sldChg>
      <pc:sldChg chg="modSp">
        <pc:chgData name="Her, Ge" userId="S::gher@fresnocountyca.gov::b7b4f4ee-72a6-4a35-bf68-45ea405895d6" providerId="AD" clId="Web-{4FD81491-04D0-21D5-1D65-AD71CEA76F4F}" dt="2025-02-10T22:41:37.956" v="167" actId="20577"/>
        <pc:sldMkLst>
          <pc:docMk/>
          <pc:sldMk cId="1386280780" sldId="341"/>
        </pc:sldMkLst>
      </pc:sldChg>
      <pc:sldChg chg="ord">
        <pc:chgData name="Her, Ge" userId="S::gher@fresnocountyca.gov::b7b4f4ee-72a6-4a35-bf68-45ea405895d6" providerId="AD" clId="Web-{4FD81491-04D0-21D5-1D65-AD71CEA76F4F}" dt="2025-02-10T21:41:53.380" v="2"/>
        <pc:sldMkLst>
          <pc:docMk/>
          <pc:sldMk cId="1395852809" sldId="343"/>
        </pc:sldMkLst>
      </pc:sldChg>
      <pc:sldChg chg="ord">
        <pc:chgData name="Her, Ge" userId="S::gher@fresnocountyca.gov::b7b4f4ee-72a6-4a35-bf68-45ea405895d6" providerId="AD" clId="Web-{4FD81491-04D0-21D5-1D65-AD71CEA76F4F}" dt="2025-02-10T21:42:15.786" v="3"/>
        <pc:sldMkLst>
          <pc:docMk/>
          <pc:sldMk cId="1687796026" sldId="344"/>
        </pc:sldMkLst>
      </pc:sldChg>
      <pc:sldChg chg="modSp">
        <pc:chgData name="Her, Ge" userId="S::gher@fresnocountyca.gov::b7b4f4ee-72a6-4a35-bf68-45ea405895d6" providerId="AD" clId="Web-{4FD81491-04D0-21D5-1D65-AD71CEA76F4F}" dt="2025-02-10T22:11:53.348" v="43" actId="20577"/>
        <pc:sldMkLst>
          <pc:docMk/>
          <pc:sldMk cId="358933762" sldId="360"/>
        </pc:sldMkLst>
      </pc:sldChg>
      <pc:sldChg chg="ord">
        <pc:chgData name="Her, Ge" userId="S::gher@fresnocountyca.gov::b7b4f4ee-72a6-4a35-bf68-45ea405895d6" providerId="AD" clId="Web-{4FD81491-04D0-21D5-1D65-AD71CEA76F4F}" dt="2025-02-10T21:41:32.458" v="1"/>
        <pc:sldMkLst>
          <pc:docMk/>
          <pc:sldMk cId="2159744377" sldId="364"/>
        </pc:sldMkLst>
      </pc:sldChg>
    </pc:docChg>
  </pc:docChgLst>
  <pc:docChgLst>
    <pc:chgData name="Her, Ge" userId="S::gher@fresnocountyca.gov::b7b4f4ee-72a6-4a35-bf68-45ea405895d6" providerId="AD" clId="Web-{8BB858B8-D6FF-61CA-EE1F-3B7266019E5B}"/>
    <pc:docChg chg="modSld">
      <pc:chgData name="Her, Ge" userId="S::gher@fresnocountyca.gov::b7b4f4ee-72a6-4a35-bf68-45ea405895d6" providerId="AD" clId="Web-{8BB858B8-D6FF-61CA-EE1F-3B7266019E5B}" dt="2024-05-28T17:33:11.788" v="2" actId="20577"/>
      <pc:docMkLst>
        <pc:docMk/>
      </pc:docMkLst>
      <pc:sldChg chg="modSp">
        <pc:chgData name="Her, Ge" userId="S::gher@fresnocountyca.gov::b7b4f4ee-72a6-4a35-bf68-45ea405895d6" providerId="AD" clId="Web-{8BB858B8-D6FF-61CA-EE1F-3B7266019E5B}" dt="2024-05-28T17:33:11.788" v="2" actId="20577"/>
        <pc:sldMkLst>
          <pc:docMk/>
          <pc:sldMk cId="2962504816" sldId="35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2A1E2A-468D-0D41-B6E0-FECFDD71B020}" type="datetimeFigureOut">
              <a:rPr lang="en-US" smtClean="0"/>
              <a:t>7/31/2025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B804984-DD83-B247-BD9B-09F8E774A512}" type="slidenum">
              <a:rPr lang="en-US" smtClean="0"/>
              <a:t>‹#›</a:t>
            </a:fld>
            <a:endParaRPr lang="en-US"/>
          </a:p>
        </p:txBody>
      </p:sp>
    </p:spTree>
    <p:extLst>
      <p:ext uri="{BB962C8B-B14F-4D97-AF65-F5344CB8AC3E}">
        <p14:creationId xmlns:p14="http://schemas.microsoft.com/office/powerpoint/2010/main" val="41592185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804984-DD83-B247-BD9B-09F8E774A512}" type="slidenum">
              <a:rPr lang="en-US" smtClean="0"/>
              <a:t>1</a:t>
            </a:fld>
            <a:endParaRPr lang="en-US"/>
          </a:p>
        </p:txBody>
      </p:sp>
    </p:spTree>
    <p:extLst>
      <p:ext uri="{BB962C8B-B14F-4D97-AF65-F5344CB8AC3E}">
        <p14:creationId xmlns:p14="http://schemas.microsoft.com/office/powerpoint/2010/main" val="1220415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804984-DD83-B247-BD9B-09F8E774A512}" type="slidenum">
              <a:rPr lang="en-US" smtClean="0"/>
              <a:t>3</a:t>
            </a:fld>
            <a:endParaRPr lang="en-US"/>
          </a:p>
        </p:txBody>
      </p:sp>
    </p:spTree>
    <p:extLst>
      <p:ext uri="{BB962C8B-B14F-4D97-AF65-F5344CB8AC3E}">
        <p14:creationId xmlns:p14="http://schemas.microsoft.com/office/powerpoint/2010/main" val="2292957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804984-DD83-B247-BD9B-09F8E774A512}" type="slidenum">
              <a:rPr lang="en-US" smtClean="0"/>
              <a:t>7</a:t>
            </a:fld>
            <a:endParaRPr lang="en-US"/>
          </a:p>
        </p:txBody>
      </p:sp>
    </p:spTree>
    <p:extLst>
      <p:ext uri="{BB962C8B-B14F-4D97-AF65-F5344CB8AC3E}">
        <p14:creationId xmlns:p14="http://schemas.microsoft.com/office/powerpoint/2010/main" val="4290695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804984-DD83-B247-BD9B-09F8E774A512}" type="slidenum">
              <a:rPr lang="en-US" smtClean="0"/>
              <a:t>13</a:t>
            </a:fld>
            <a:endParaRPr lang="en-US"/>
          </a:p>
        </p:txBody>
      </p:sp>
    </p:spTree>
    <p:extLst>
      <p:ext uri="{BB962C8B-B14F-4D97-AF65-F5344CB8AC3E}">
        <p14:creationId xmlns:p14="http://schemas.microsoft.com/office/powerpoint/2010/main" val="2368258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9B804984-DD83-B247-BD9B-09F8E774A512}" type="slidenum">
              <a:rPr lang="en-US" smtClean="0"/>
              <a:t>50</a:t>
            </a:fld>
            <a:endParaRPr lang="en-US"/>
          </a:p>
        </p:txBody>
      </p:sp>
    </p:spTree>
    <p:extLst>
      <p:ext uri="{BB962C8B-B14F-4D97-AF65-F5344CB8AC3E}">
        <p14:creationId xmlns:p14="http://schemas.microsoft.com/office/powerpoint/2010/main" val="521276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72309" y="350016"/>
            <a:ext cx="9781140" cy="1358778"/>
          </a:xfrm>
        </p:spPr>
        <p:txBody>
          <a:bodyPr anchor="b">
            <a:normAutofit/>
          </a:bodyPr>
          <a:lstStyle>
            <a:lvl1pPr algn="l">
              <a:defRPr sz="5400" b="1">
                <a:solidFill>
                  <a:srgbClr val="5A6473"/>
                </a:solidFill>
              </a:defRPr>
            </a:lvl1pPr>
          </a:lstStyle>
          <a:p>
            <a:r>
              <a:rPr lang="en-US"/>
              <a:t>Click to edit Master title</a:t>
            </a:r>
          </a:p>
        </p:txBody>
      </p:sp>
      <p:sp>
        <p:nvSpPr>
          <p:cNvPr id="3" name="Subtitle 2"/>
          <p:cNvSpPr>
            <a:spLocks noGrp="1"/>
          </p:cNvSpPr>
          <p:nvPr>
            <p:ph type="subTitle" idx="1"/>
          </p:nvPr>
        </p:nvSpPr>
        <p:spPr>
          <a:xfrm>
            <a:off x="1172307" y="2301073"/>
            <a:ext cx="9261231" cy="1358778"/>
          </a:xfrm>
        </p:spPr>
        <p:txBody>
          <a:bodyPr>
            <a:normAutofit/>
          </a:bodyPr>
          <a:lstStyle>
            <a:lvl1pPr marL="0" indent="0" algn="l">
              <a:buNone/>
              <a:defRPr sz="3600" b="1">
                <a:solidFill>
                  <a:srgbClr val="5A647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97364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py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11">
            <a:extLst>
              <a:ext uri="{FF2B5EF4-FFF2-40B4-BE49-F238E27FC236}">
                <a16:creationId xmlns:a16="http://schemas.microsoft.com/office/drawing/2014/main" id="{44C5DCEB-EE25-4748-B073-D0049EE4B71A}"/>
              </a:ext>
            </a:extLst>
          </p:cNvPr>
          <p:cNvSpPr>
            <a:spLocks noGrp="1"/>
          </p:cNvSpPr>
          <p:nvPr>
            <p:ph type="body" sz="quarter" idx="14"/>
          </p:nvPr>
        </p:nvSpPr>
        <p:spPr>
          <a:xfrm>
            <a:off x="1195009" y="2107861"/>
            <a:ext cx="5438320" cy="2892311"/>
          </a:xfrm>
        </p:spPr>
        <p:txBody>
          <a:bodyPr>
            <a:normAutofit/>
          </a:bodyPr>
          <a:lstStyle>
            <a:lvl1pPr marL="0" indent="0">
              <a:buNone/>
              <a:defRPr sz="1600">
                <a:solidFill>
                  <a:srgbClr val="5A6473"/>
                </a:solidFill>
              </a:defRPr>
            </a:lvl1pPr>
          </a:lstStyle>
          <a:p>
            <a:pPr lvl="0"/>
            <a:r>
              <a:rPr lang="en-US"/>
              <a:t>Edit Master text styles</a:t>
            </a:r>
          </a:p>
        </p:txBody>
      </p:sp>
      <p:sp>
        <p:nvSpPr>
          <p:cNvPr id="6" name="Text Placeholder 5">
            <a:extLst>
              <a:ext uri="{FF2B5EF4-FFF2-40B4-BE49-F238E27FC236}">
                <a16:creationId xmlns:a16="http://schemas.microsoft.com/office/drawing/2014/main" id="{F5220A16-51A2-3648-B5BF-6FF598BEE2BC}"/>
              </a:ext>
            </a:extLst>
          </p:cNvPr>
          <p:cNvSpPr>
            <a:spLocks noGrp="1"/>
          </p:cNvSpPr>
          <p:nvPr>
            <p:ph type="body" sz="quarter" idx="15"/>
          </p:nvPr>
        </p:nvSpPr>
        <p:spPr>
          <a:xfrm>
            <a:off x="1195009" y="823008"/>
            <a:ext cx="8423124" cy="377371"/>
          </a:xfrm>
        </p:spPr>
        <p:txBody>
          <a:bodyPr>
            <a:noAutofit/>
          </a:bodyPr>
          <a:lstStyle>
            <a:lvl1pPr marL="0" indent="0">
              <a:buNone/>
              <a:defRPr sz="2400"/>
            </a:lvl1pPr>
          </a:lstStyle>
          <a:p>
            <a:pPr lvl="0"/>
            <a:r>
              <a:rPr lang="en-US"/>
              <a:t>Edit Master text styles</a:t>
            </a:r>
          </a:p>
        </p:txBody>
      </p:sp>
    </p:spTree>
    <p:extLst>
      <p:ext uri="{BB962C8B-B14F-4D97-AF65-F5344CB8AC3E}">
        <p14:creationId xmlns:p14="http://schemas.microsoft.com/office/powerpoint/2010/main" val="3590053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5658" y="137886"/>
            <a:ext cx="9758437" cy="1284514"/>
          </a:xfrm>
        </p:spPr>
        <p:txBody>
          <a:bodyPr anchor="b">
            <a:normAutofit/>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Picture Placeholder 3">
            <a:extLst>
              <a:ext uri="{FF2B5EF4-FFF2-40B4-BE49-F238E27FC236}">
                <a16:creationId xmlns:a16="http://schemas.microsoft.com/office/drawing/2014/main" id="{3272B9D1-5FEE-514B-A07A-1458E1D21294}"/>
              </a:ext>
            </a:extLst>
          </p:cNvPr>
          <p:cNvSpPr>
            <a:spLocks noGrp="1"/>
          </p:cNvSpPr>
          <p:nvPr>
            <p:ph type="pic" sz="quarter" idx="15"/>
          </p:nvPr>
        </p:nvSpPr>
        <p:spPr>
          <a:xfrm>
            <a:off x="6410959" y="2235200"/>
            <a:ext cx="4481648" cy="2529840"/>
          </a:xfrm>
        </p:spPr>
        <p:txBody>
          <a:bodyPr/>
          <a:lstStyle/>
          <a:p>
            <a:endParaRPr lang="en-US"/>
          </a:p>
        </p:txBody>
      </p:sp>
      <p:sp>
        <p:nvSpPr>
          <p:cNvPr id="5" name="Text Placeholder 11">
            <a:extLst>
              <a:ext uri="{FF2B5EF4-FFF2-40B4-BE49-F238E27FC236}">
                <a16:creationId xmlns:a16="http://schemas.microsoft.com/office/drawing/2014/main" id="{DEC7B993-D9C6-C641-8AB2-994F92E8D491}"/>
              </a:ext>
            </a:extLst>
          </p:cNvPr>
          <p:cNvSpPr>
            <a:spLocks noGrp="1"/>
          </p:cNvSpPr>
          <p:nvPr>
            <p:ph type="body" sz="quarter" idx="14"/>
          </p:nvPr>
        </p:nvSpPr>
        <p:spPr>
          <a:xfrm>
            <a:off x="1299393" y="2235200"/>
            <a:ext cx="4726819" cy="2529840"/>
          </a:xfrm>
        </p:spPr>
        <p:txBody>
          <a:bodyPr>
            <a:normAutofit/>
          </a:bodyPr>
          <a:lstStyle>
            <a:lvl1pPr marL="0" indent="0">
              <a:buNone/>
              <a:defRPr sz="1600">
                <a:solidFill>
                  <a:srgbClr val="5A6473"/>
                </a:solidFill>
              </a:defRPr>
            </a:lvl1pPr>
          </a:lstStyle>
          <a:p>
            <a:pPr lvl="0"/>
            <a:r>
              <a:rPr lang="en-US"/>
              <a:t>Edit Master text styles</a:t>
            </a:r>
          </a:p>
        </p:txBody>
      </p:sp>
    </p:spTree>
    <p:extLst>
      <p:ext uri="{BB962C8B-B14F-4D97-AF65-F5344CB8AC3E}">
        <p14:creationId xmlns:p14="http://schemas.microsoft.com/office/powerpoint/2010/main" val="24839975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0D8C54-A6AF-8741-9E5A-AA50FDD0453A}" type="slidenum">
              <a:rPr lang="en-US" smtClean="0"/>
              <a:t>‹#›</a:t>
            </a:fld>
            <a:endParaRPr lang="en-US"/>
          </a:p>
        </p:txBody>
      </p:sp>
    </p:spTree>
    <p:extLst>
      <p:ext uri="{BB962C8B-B14F-4D97-AF65-F5344CB8AC3E}">
        <p14:creationId xmlns:p14="http://schemas.microsoft.com/office/powerpoint/2010/main" val="1675952833"/>
      </p:ext>
    </p:extLst>
  </p:cSld>
  <p:clrMap bg1="lt1" tx1="dk1" bg2="lt2" tx2="dk2" accent1="accent1" accent2="accent2" accent3="accent3" accent4="accent4" accent5="accent5" accent6="accent6" hlink="hlink" folHlink="folHlink"/>
  <p:sldLayoutIdLst>
    <p:sldLayoutId id="2147483661" r:id="rId1"/>
    <p:sldLayoutId id="2147483681" r:id="rId2"/>
    <p:sldLayoutId id="2147483684" r:id="rId3"/>
  </p:sldLayoutIdLst>
  <p:hf hdr="0" ftr="0"/>
  <p:txStyles>
    <p:titleStyle>
      <a:lvl1pPr algn="l" defTabSz="914400" rtl="0" eaLnBrk="1" latinLnBrk="0" hangingPunct="1">
        <a:lnSpc>
          <a:spcPct val="90000"/>
        </a:lnSpc>
        <a:spcBef>
          <a:spcPct val="0"/>
        </a:spcBef>
        <a:buNone/>
        <a:defRPr sz="5400" b="1" kern="1200">
          <a:solidFill>
            <a:srgbClr val="5A647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5A647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5A647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rgbClr val="5A647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rgbClr val="5A647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rgbClr val="5A647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2023.calmhsa.org/how-do-i-document-a-request-for-services-received-via-the-access-lin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2023.calmhsa.org/how-to-complete-a-consen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2023.calmhsa.org/how-to-view-what-consents-a-client-has-signed/" TargetMode="External"/><Relationship Id="rId4" Type="http://schemas.openxmlformats.org/officeDocument/2006/relationships/hyperlink" Target="https://2023.calmhsa.org/how-to-document-a-revoked-consent/"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2023.calmhsa.org/minor-consent-conservatorship-and-guardian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2023.calmhsa.org/how-to-revoke-a-standard-release-of-information-authorization-to-disclose-information/" TargetMode="External"/><Relationship Id="rId2" Type="http://schemas.openxmlformats.org/officeDocument/2006/relationships/hyperlink" Target="https://2023.calmhsa.org/how-to-document-a-release-of-information-authorization-to-disclose-confidential-information/" TargetMode="External"/><Relationship Id="rId1" Type="http://schemas.openxmlformats.org/officeDocument/2006/relationships/slideLayout" Target="../slideLayouts/slideLayout2.xml"/><Relationship Id="rId5" Type="http://schemas.openxmlformats.org/officeDocument/2006/relationships/hyperlink" Target="https://www.fresnocountyca.gov/files/sharedassets/county/v/1/behavioral-health/quality-improvement/how-to-add-a-scanned-release-of-information-to-the-release-of-information-log-in-smartcare-1.docx" TargetMode="External"/><Relationship Id="rId4" Type="http://schemas.openxmlformats.org/officeDocument/2006/relationships/hyperlink" Target="https://2023.calmhsa.org/how-to-determine-what-disclosure-authorizations-release-of-information-the-client-has-signed/"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2023.calmhsa.org/what-do-i-do-if-the-client-wants-to-revoke-their-coordinated-care-consent/" TargetMode="External"/><Relationship Id="rId2" Type="http://schemas.openxmlformats.org/officeDocument/2006/relationships/hyperlink" Target="https://2023.calmhsa.org/how-do-i-complete-a-coordinated-care-consent/" TargetMode="External"/><Relationship Id="rId1" Type="http://schemas.openxmlformats.org/officeDocument/2006/relationships/slideLayout" Target="../slideLayouts/slideLayout2.xml"/><Relationship Id="rId4" Type="http://schemas.openxmlformats.org/officeDocument/2006/relationships/hyperlink" Target="https://2023.calmhsa.org/how-to-determine-if-the-client-has-signed-a-coordinated-care-consent/"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2023.calmhsa.org/how-to-create-an-appointment-from-your-calendar/" TargetMode="External"/><Relationship Id="rId2" Type="http://schemas.openxmlformats.org/officeDocument/2006/relationships/hyperlink" Target="https://2023.calmhsa.org/basic-navigation-of-the-staff-calendar/" TargetMode="External"/><Relationship Id="rId1" Type="http://schemas.openxmlformats.org/officeDocument/2006/relationships/slideLayout" Target="../slideLayouts/slideLayout2.xml"/><Relationship Id="rId4" Type="http://schemas.openxmlformats.org/officeDocument/2006/relationships/hyperlink" Target="https://2023.calmhsa.org/how-to-schedule-non-client-time-on-your-calenda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hyperlink" Target="https://2023.calmhsa.org/the-caseload-reassignment-list-page/" TargetMode="External"/><Relationship Id="rId2" Type="http://schemas.openxmlformats.org/officeDocument/2006/relationships/hyperlink" Target="https://2023.calmhsa.org/caseload-list-pag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fresno.smartcarenet.com/FresnoSmartcareProd/Login.aspx" TargetMode="External"/><Relationship Id="rId2" Type="http://schemas.openxmlformats.org/officeDocument/2006/relationships/hyperlink" Target="https://fresno.smartcarenet.com/FresnoSmartcareProd/Login.aspx?Status=Logout" TargetMode="External"/><Relationship Id="rId1" Type="http://schemas.openxmlformats.org/officeDocument/2006/relationships/slideLayout" Target="../slideLayouts/slideLayout2.xml"/><Relationship Id="rId4" Type="http://schemas.openxmlformats.org/officeDocument/2006/relationships/hyperlink" Target="https://calmhsafresnosctt.smartcarenet.com/FresnoCntySmartcareTrain/Login.aspx"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2023.calmhsa.org/how-to-complete-a-csi-demographic-record/"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fresnocountyca.gov/Departments/Behavioral-Health/Providers/Contract-Provider-Resources/Contract-Provider-Forms" TargetMode="External"/><Relationship Id="rId2" Type="http://schemas.openxmlformats.org/officeDocument/2006/relationships/hyperlink" Target="https://2023.calmhsa.org/how-to-complete-a-noabd/"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2023.calmhsa.org/how-to-complete-the-adult-medi-cal-screening-tool/" TargetMode="External"/><Relationship Id="rId2" Type="http://schemas.openxmlformats.org/officeDocument/2006/relationships/hyperlink" Target="https://2023.calmhsa.org/how-to-complete-a-youth-medi-cal-screening-too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2023.calmhsa.org/how-to-view-psc-scores-over-time/" TargetMode="External"/><Relationship Id="rId2" Type="http://schemas.openxmlformats.org/officeDocument/2006/relationships/hyperlink" Target="https://2023.calmhsa.org/pediatric-symptom-checklist-psc/"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2023.calmhsa.org/child-and-adolescent-needs-and-strengths-cans-too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2023.calmhsa.org/how-to-document-a-diagnosis-for-a-client/" TargetMode="External"/><Relationship Id="rId2" Type="http://schemas.openxmlformats.org/officeDocument/2006/relationships/hyperlink" Target="https://2023.calmhsa.org/how-to-add-a-diagnosis/"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hyperlink" Target="https://2023.calmhsa.org/how-to-add-a-problem-to-the-problem-list/"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mailto:helpdesk@fresnodbh.freshservice.com" TargetMode="External"/><Relationship Id="rId3" Type="http://schemas.openxmlformats.org/officeDocument/2006/relationships/hyperlink" Target="https://2023.calmhsa.org/changing-your-password/" TargetMode="External"/><Relationship Id="rId7" Type="http://schemas.openxmlformats.org/officeDocument/2006/relationships/hyperlink" Target="https://2023.calmhsa.org/how-to-reset-your-passwor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2023.calmhsa.org/how-to-recover-your-username/" TargetMode="External"/><Relationship Id="rId5" Type="http://schemas.openxmlformats.org/officeDocument/2006/relationships/hyperlink" Target="https://2023.calmhsa.org/logging-in-to-smartcare/" TargetMode="External"/><Relationship Id="rId4" Type="http://schemas.openxmlformats.org/officeDocument/2006/relationships/hyperlink" Target="https://2023.calmhsa.org/setting-up-your-security-questions/"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2023.calmhsa.org/how-to-write-a-progress-note-for-an-unscheduled-service/" TargetMode="External"/><Relationship Id="rId2" Type="http://schemas.openxmlformats.org/officeDocument/2006/relationships/hyperlink" Target="https://2023.calmhsa.org/how-to-write-a-progress-note-for-a-scheduled-service/" TargetMode="External"/><Relationship Id="rId1" Type="http://schemas.openxmlformats.org/officeDocument/2006/relationships/slideLayout" Target="../slideLayouts/slideLayout2.xml"/><Relationship Id="rId4" Type="http://schemas.openxmlformats.org/officeDocument/2006/relationships/hyperlink" Target="https://2023.calmhsa.org/how-to-document-a-no-show-appointment/"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2023.calmhsa.org/how-to-report-an-individual-service-note-error/" TargetMode="External"/><Relationship Id="rId2" Type="http://schemas.openxmlformats.org/officeDocument/2006/relationships/hyperlink" Target="https://2023.calmhsa.org/how-to-amend-a-note/"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2023.calmhsa.org/how-to-review-reported-errors/" TargetMode="External"/></Relationships>
</file>

<file path=ppt/slides/_rels/slide36.xml.rels><?xml version="1.0" encoding="UTF-8" standalone="yes"?>
<Relationships xmlns="http://schemas.openxmlformats.org/package/2006/relationships"><Relationship Id="rId2" Type="http://schemas.openxmlformats.org/officeDocument/2006/relationships/hyperlink" Target="https://2023.calmhsa.org/how-to-set-up-a-group/"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2023.calmhsa.org/how-to-write-a-group-progress-not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2023.calmhsa.org/making-a-quicklink/"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2023.calmhsa.org/group-documentation-video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2023.calmhsa.org/how-to-scan-a-document-into-the-clients-record/"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2023.calmhsa.org/how-to-transfer-the-client-to-the-mcp/" TargetMode="External"/><Relationship Id="rId2" Type="http://schemas.openxmlformats.org/officeDocument/2006/relationships/hyperlink" Target="https://2023.calmhsa.org/how-to-close-a-client-to-a-program/"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2023.calmhsa.org/how-to-create-a-flag-to-alert-treatment-team-members-to-important-client-information/"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2023.calmhsa.org/how-to-send-a-message/"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2023.calmhsa.org/how-to-associate-documents/"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2023.calmhsa.org/calmhsa-special-populations-report/"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mailto:dbhqualitymangement@fresnocountyca.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mailto:dbhmedicalrecordschild@fresnocountyca.gov" TargetMode="External"/><Relationship Id="rId2" Type="http://schemas.openxmlformats.org/officeDocument/2006/relationships/hyperlink" Target="https://2023.calmhsa.org/clinical-documentation/" TargetMode="External"/><Relationship Id="rId1" Type="http://schemas.openxmlformats.org/officeDocument/2006/relationships/slideLayout" Target="../slideLayouts/slideLayout2.xml"/><Relationship Id="rId5" Type="http://schemas.openxmlformats.org/officeDocument/2006/relationships/hyperlink" Target="mailto:DBHQualityImprovement@fresnocountyca.gov" TargetMode="External"/><Relationship Id="rId4" Type="http://schemas.openxmlformats.org/officeDocument/2006/relationships/hyperlink" Target="mailto:dbhmedicalrecordsadult@fresnocountyca.gov"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2322AF-B811-6A40-8C3A-13E02EE9DC30}"/>
              </a:ext>
            </a:extLst>
          </p:cNvPr>
          <p:cNvSpPr>
            <a:spLocks noGrp="1"/>
          </p:cNvSpPr>
          <p:nvPr>
            <p:ph type="ctrTitle"/>
          </p:nvPr>
        </p:nvSpPr>
        <p:spPr/>
        <p:txBody>
          <a:bodyPr>
            <a:normAutofit/>
          </a:bodyPr>
          <a:lstStyle/>
          <a:p>
            <a:r>
              <a:rPr lang="en-US"/>
              <a:t>Full User SmartCare Training</a:t>
            </a:r>
          </a:p>
        </p:txBody>
      </p:sp>
      <p:sp>
        <p:nvSpPr>
          <p:cNvPr id="2" name="TextBox 1">
            <a:extLst>
              <a:ext uri="{FF2B5EF4-FFF2-40B4-BE49-F238E27FC236}">
                <a16:creationId xmlns:a16="http://schemas.microsoft.com/office/drawing/2014/main" id="{CEAC2224-3B89-24C1-59F8-DC279994489A}"/>
              </a:ext>
            </a:extLst>
          </p:cNvPr>
          <p:cNvSpPr txBox="1"/>
          <p:nvPr/>
        </p:nvSpPr>
        <p:spPr>
          <a:xfrm>
            <a:off x="1269469" y="2024743"/>
            <a:ext cx="756557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Arial"/>
                <a:cs typeface="Arial"/>
              </a:rPr>
              <a:t>Mental Health Providers</a:t>
            </a:r>
          </a:p>
        </p:txBody>
      </p:sp>
      <p:sp>
        <p:nvSpPr>
          <p:cNvPr id="3" name="TextBox 2">
            <a:extLst>
              <a:ext uri="{FF2B5EF4-FFF2-40B4-BE49-F238E27FC236}">
                <a16:creationId xmlns:a16="http://schemas.microsoft.com/office/drawing/2014/main" id="{89982F7F-AFF4-9119-93AE-9B4360AAF19B}"/>
              </a:ext>
            </a:extLst>
          </p:cNvPr>
          <p:cNvSpPr txBox="1"/>
          <p:nvPr/>
        </p:nvSpPr>
        <p:spPr>
          <a:xfrm>
            <a:off x="10953449" y="5214063"/>
            <a:ext cx="1355833" cy="215444"/>
          </a:xfrm>
          <a:prstGeom prst="rect">
            <a:avLst/>
          </a:prstGeom>
          <a:noFill/>
        </p:spPr>
        <p:txBody>
          <a:bodyPr wrap="square" lIns="91440" tIns="45720" rIns="91440" bIns="45720" rtlCol="0" anchor="t">
            <a:spAutoFit/>
          </a:bodyPr>
          <a:lstStyle/>
          <a:p>
            <a:r>
              <a:rPr lang="en-US" sz="800"/>
              <a:t>Updated 7/2025</a:t>
            </a:r>
          </a:p>
        </p:txBody>
      </p:sp>
    </p:spTree>
    <p:extLst>
      <p:ext uri="{BB962C8B-B14F-4D97-AF65-F5344CB8AC3E}">
        <p14:creationId xmlns:p14="http://schemas.microsoft.com/office/powerpoint/2010/main" val="3458005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D94B49-9683-2E5F-2FF7-850559ADF777}"/>
              </a:ext>
            </a:extLst>
          </p:cNvPr>
          <p:cNvSpPr>
            <a:spLocks noGrp="1"/>
          </p:cNvSpPr>
          <p:nvPr>
            <p:ph type="body" sz="quarter" idx="14"/>
          </p:nvPr>
        </p:nvSpPr>
        <p:spPr>
          <a:xfrm>
            <a:off x="1195008" y="1854201"/>
            <a:ext cx="8423124" cy="3505200"/>
          </a:xfrm>
        </p:spPr>
        <p:txBody>
          <a:bodyPr/>
          <a:lstStyle/>
          <a:p>
            <a:r>
              <a:rPr lang="en-US" sz="2400"/>
              <a:t>Creating a new client </a:t>
            </a:r>
          </a:p>
          <a:p>
            <a:pPr marL="285750" indent="-285750">
              <a:buFont typeface="Arial" panose="020B0604020202020204" pitchFamily="34" charset="0"/>
              <a:buChar char="•"/>
            </a:pPr>
            <a:r>
              <a:rPr lang="en-US" b="0">
                <a:solidFill>
                  <a:schemeClr val="tx1"/>
                </a:solidFill>
              </a:rPr>
              <a:t>Click on the client search icon (head and shoulders) to bring up the ‘&lt;client search&gt;’ option. Select ‘&lt;client search&gt;’ to bring up the search detail box. </a:t>
            </a:r>
          </a:p>
          <a:p>
            <a:pPr marL="285750" indent="-285750">
              <a:buFont typeface="Arial" panose="020B0604020202020204" pitchFamily="34" charset="0"/>
              <a:buChar char="•"/>
            </a:pPr>
            <a:r>
              <a:rPr lang="en-US" b="0">
                <a:solidFill>
                  <a:schemeClr val="tx1"/>
                </a:solidFill>
              </a:rPr>
              <a:t>Enter the client’s last &amp; first name, DOB and SSN. </a:t>
            </a:r>
          </a:p>
          <a:p>
            <a:pPr marL="285750" indent="-285750">
              <a:buFont typeface="Arial" panose="020B0604020202020204" pitchFamily="34" charset="0"/>
              <a:buChar char="•"/>
            </a:pPr>
            <a:r>
              <a:rPr lang="en-US" b="0">
                <a:solidFill>
                  <a:schemeClr val="tx1"/>
                </a:solidFill>
              </a:rPr>
              <a:t>Click on the ‘Broad Search,’ ‘DOB Search’ and ‘SSN Search’ with the client’s information. </a:t>
            </a:r>
            <a:r>
              <a:rPr lang="en-US" b="0" u="sng">
                <a:solidFill>
                  <a:schemeClr val="tx1"/>
                </a:solidFill>
              </a:rPr>
              <a:t>This step must be done before being able to open a new client.</a:t>
            </a:r>
          </a:p>
          <a:p>
            <a:pPr marL="285750" indent="-285750">
              <a:buFont typeface="Arial" panose="020B0604020202020204" pitchFamily="34" charset="0"/>
              <a:buChar char="•"/>
            </a:pPr>
            <a:r>
              <a:rPr lang="en-US" b="0">
                <a:solidFill>
                  <a:schemeClr val="tx1"/>
                </a:solidFill>
              </a:rPr>
              <a:t>If the client is not in the system, proceed to “Create New Potential Client” or “Inquiry (New Client)”.</a:t>
            </a:r>
          </a:p>
          <a:p>
            <a:pPr marL="285750" indent="-285750">
              <a:buFont typeface="Arial" panose="020B0604020202020204" pitchFamily="34" charset="0"/>
              <a:buChar char="•"/>
            </a:pPr>
            <a:r>
              <a:rPr lang="en-US" b="0">
                <a:solidFill>
                  <a:schemeClr val="tx1"/>
                </a:solidFill>
              </a:rPr>
              <a:t>The ‘Create New Potential Client’ option will open “Client Information” screen so that you can enter in additional information, </a:t>
            </a:r>
            <a:r>
              <a:rPr lang="en-US" sz="1600" b="0">
                <a:solidFill>
                  <a:schemeClr val="tx1"/>
                </a:solidFill>
                <a:effectLst/>
                <a:latin typeface="Arial"/>
                <a:ea typeface="Calibri" panose="020F0502020204030204" pitchFamily="34" charset="0"/>
                <a:cs typeface="Arial"/>
              </a:rPr>
              <a:t>such as address change, phone numbers, parent/guardian, etc. *For minors, you can designate the lega</a:t>
            </a:r>
            <a:r>
              <a:rPr lang="en-US" b="0">
                <a:solidFill>
                  <a:schemeClr val="tx1"/>
                </a:solidFill>
                <a:latin typeface="Arial"/>
                <a:ea typeface="Calibri" panose="020F0502020204030204" pitchFamily="34" charset="0"/>
                <a:cs typeface="Arial"/>
              </a:rPr>
              <a:t>l guardian on this screen.</a:t>
            </a:r>
            <a:endParaRPr lang="en-US" b="0">
              <a:solidFill>
                <a:schemeClr val="tx1"/>
              </a:solidFill>
            </a:endParaRPr>
          </a:p>
        </p:txBody>
      </p:sp>
      <p:sp>
        <p:nvSpPr>
          <p:cNvPr id="3" name="Text Placeholder 2">
            <a:extLst>
              <a:ext uri="{FF2B5EF4-FFF2-40B4-BE49-F238E27FC236}">
                <a16:creationId xmlns:a16="http://schemas.microsoft.com/office/drawing/2014/main" id="{1C75D623-5354-1C44-A17F-B09A248244B6}"/>
              </a:ext>
            </a:extLst>
          </p:cNvPr>
          <p:cNvSpPr>
            <a:spLocks noGrp="1"/>
          </p:cNvSpPr>
          <p:nvPr>
            <p:ph type="body" sz="quarter" idx="15"/>
          </p:nvPr>
        </p:nvSpPr>
        <p:spPr/>
        <p:txBody>
          <a:bodyPr/>
          <a:lstStyle/>
          <a:p>
            <a:r>
              <a:rPr lang="en-US"/>
              <a:t>Looking up a Client (continued)…</a:t>
            </a:r>
          </a:p>
          <a:p>
            <a:endParaRPr lang="en-US"/>
          </a:p>
        </p:txBody>
      </p:sp>
      <p:pic>
        <p:nvPicPr>
          <p:cNvPr id="4" name="Picture 3">
            <a:extLst>
              <a:ext uri="{FF2B5EF4-FFF2-40B4-BE49-F238E27FC236}">
                <a16:creationId xmlns:a16="http://schemas.microsoft.com/office/drawing/2014/main" id="{E5017A1C-507E-E226-A247-AAABD18234D3}"/>
              </a:ext>
            </a:extLst>
          </p:cNvPr>
          <p:cNvPicPr>
            <a:picLocks noChangeAspect="1"/>
          </p:cNvPicPr>
          <p:nvPr/>
        </p:nvPicPr>
        <p:blipFill rotWithShape="1">
          <a:blip r:embed="rId2"/>
          <a:srcRect l="58623" t="11801" r="23417" b="76396"/>
          <a:stretch/>
        </p:blipFill>
        <p:spPr bwMode="auto">
          <a:xfrm>
            <a:off x="4470400" y="1671992"/>
            <a:ext cx="2336800" cy="6429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81584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044BC6-EB4B-6327-C028-73D55A1D998F}"/>
              </a:ext>
            </a:extLst>
          </p:cNvPr>
          <p:cNvSpPr>
            <a:spLocks noGrp="1"/>
          </p:cNvSpPr>
          <p:nvPr>
            <p:ph type="body" sz="quarter" idx="14"/>
          </p:nvPr>
        </p:nvSpPr>
        <p:spPr>
          <a:xfrm>
            <a:off x="1195009" y="1769533"/>
            <a:ext cx="8643258" cy="3598334"/>
          </a:xfrm>
        </p:spPr>
        <p:txBody>
          <a:bodyPr/>
          <a:lstStyle/>
          <a:p>
            <a:pPr marL="285750" indent="-285750">
              <a:buFont typeface="Arial" panose="020B0604020202020204" pitchFamily="34" charset="0"/>
              <a:buChar char="•"/>
            </a:pPr>
            <a:r>
              <a:rPr lang="en-US" sz="1800" b="0">
                <a:solidFill>
                  <a:schemeClr val="tx1"/>
                </a:solidFill>
                <a:latin typeface="Arial"/>
                <a:cs typeface="Arial"/>
              </a:rPr>
              <a:t>Complete an Inquiry when a request is made (if the request is a walk-in you can skip this step)</a:t>
            </a:r>
            <a:endParaRPr lang="en-US" sz="1800" b="0">
              <a:solidFill>
                <a:schemeClr val="tx1"/>
              </a:solidFill>
            </a:endParaRPr>
          </a:p>
          <a:p>
            <a:pPr marL="285750" indent="-285750">
              <a:buFont typeface="Arial" panose="020B0604020202020204" pitchFamily="34" charset="0"/>
              <a:buChar char="•"/>
            </a:pPr>
            <a:r>
              <a:rPr lang="en-US" sz="1800" b="0">
                <a:solidFill>
                  <a:schemeClr val="tx1"/>
                </a:solidFill>
                <a:latin typeface="Arial"/>
                <a:cs typeface="Arial"/>
              </a:rPr>
              <a:t>The Inquiry form will allow you to link a client with an ID#, mark if this is an urgent request, check eligibility​, input demographic information</a:t>
            </a:r>
          </a:p>
          <a:p>
            <a:pPr marL="285750" indent="-285750">
              <a:buFont typeface="Arial" panose="020B0604020202020204" pitchFamily="34" charset="0"/>
              <a:buChar char="•"/>
            </a:pPr>
            <a:r>
              <a:rPr lang="en-US" sz="1800" b="0">
                <a:solidFill>
                  <a:schemeClr val="tx1"/>
                </a:solidFill>
                <a:latin typeface="Arial"/>
                <a:cs typeface="Arial"/>
              </a:rPr>
              <a:t>You will need to search by Name, DOB, and SSN before you can create a new client in the system</a:t>
            </a:r>
          </a:p>
          <a:p>
            <a:r>
              <a:rPr lang="en-US" sz="1600" b="0" u="sng">
                <a:solidFill>
                  <a:srgbClr val="0000FF"/>
                </a:solidFill>
                <a:effectLst/>
                <a:latin typeface="Arial"/>
                <a:ea typeface="Calibri" panose="020F0502020204030204" pitchFamily="34" charset="0"/>
                <a:cs typeface="Arial"/>
                <a:hlinkClick r:id="rId2"/>
              </a:rPr>
              <a:t>How do I document a request for services received via the Access Line? - 2023 CalMHSA</a:t>
            </a:r>
            <a:r>
              <a:rPr lang="en-US" sz="1600" b="0" u="sng">
                <a:solidFill>
                  <a:srgbClr val="0000FF"/>
                </a:solidFill>
                <a:latin typeface="Arial"/>
                <a:ea typeface="Calibri" panose="020F0502020204030204" pitchFamily="34" charset="0"/>
                <a:cs typeface="Arial"/>
              </a:rPr>
              <a:t> </a:t>
            </a:r>
          </a:p>
          <a:p>
            <a:endParaRPr lang="en-US" sz="1600" b="0">
              <a:solidFill>
                <a:schemeClr val="tx1"/>
              </a:solidFill>
              <a:effectLst/>
              <a:latin typeface="Arial"/>
              <a:ea typeface="Calibri" panose="020F0502020204030204" pitchFamily="34" charset="0"/>
              <a:cs typeface="Arial"/>
            </a:endParaRPr>
          </a:p>
          <a:p>
            <a:r>
              <a:rPr lang="en-US" sz="1600" b="0">
                <a:solidFill>
                  <a:schemeClr val="tx1"/>
                </a:solidFill>
                <a:effectLst/>
                <a:latin typeface="Arial"/>
                <a:ea typeface="Calibri" panose="020F0502020204030204" pitchFamily="34" charset="0"/>
                <a:cs typeface="Arial"/>
              </a:rPr>
              <a:t>When completing the inquiry form, </a:t>
            </a:r>
            <a:r>
              <a:rPr lang="en-US" sz="1600" u="sng">
                <a:solidFill>
                  <a:schemeClr val="tx1"/>
                </a:solidFill>
                <a:effectLst/>
                <a:latin typeface="Arial"/>
                <a:ea typeface="Calibri" panose="020F0502020204030204" pitchFamily="34" charset="0"/>
                <a:cs typeface="Arial"/>
              </a:rPr>
              <a:t>DO NOT USE</a:t>
            </a:r>
            <a:r>
              <a:rPr lang="en-US" sz="1600" b="0">
                <a:solidFill>
                  <a:schemeClr val="tx1"/>
                </a:solidFill>
                <a:effectLst/>
                <a:latin typeface="Arial"/>
                <a:ea typeface="Calibri" panose="020F0502020204030204" pitchFamily="34" charset="0"/>
                <a:cs typeface="Arial"/>
              </a:rPr>
              <a:t> the ‘</a:t>
            </a:r>
            <a:r>
              <a:rPr lang="en-US" sz="1600">
                <a:solidFill>
                  <a:schemeClr val="tx1"/>
                </a:solidFill>
                <a:effectLst/>
                <a:latin typeface="Arial"/>
                <a:ea typeface="Calibri" panose="020F0502020204030204" pitchFamily="34" charset="0"/>
                <a:cs typeface="Arial"/>
              </a:rPr>
              <a:t>register client</a:t>
            </a:r>
            <a:r>
              <a:rPr lang="en-US" sz="1600" b="0">
                <a:solidFill>
                  <a:schemeClr val="tx1"/>
                </a:solidFill>
                <a:effectLst/>
                <a:latin typeface="Arial"/>
                <a:ea typeface="Calibri" panose="020F0502020204030204" pitchFamily="34" charset="0"/>
                <a:cs typeface="Arial"/>
              </a:rPr>
              <a:t>’ option, </a:t>
            </a:r>
            <a:r>
              <a:rPr lang="en-US" sz="1600" u="sng">
                <a:solidFill>
                  <a:srgbClr val="FF0000"/>
                </a:solidFill>
                <a:effectLst/>
                <a:latin typeface="Arial"/>
                <a:ea typeface="Calibri" panose="020F0502020204030204" pitchFamily="34" charset="0"/>
                <a:cs typeface="Arial"/>
              </a:rPr>
              <a:t>ONLY USE </a:t>
            </a:r>
            <a:r>
              <a:rPr lang="en-US" sz="1600" b="0">
                <a:solidFill>
                  <a:srgbClr val="FF0000"/>
                </a:solidFill>
                <a:effectLst/>
                <a:latin typeface="Arial"/>
                <a:ea typeface="Calibri" panose="020F0502020204030204" pitchFamily="34" charset="0"/>
                <a:cs typeface="Arial"/>
              </a:rPr>
              <a:t>‘</a:t>
            </a:r>
            <a:r>
              <a:rPr lang="en-US" sz="1600">
                <a:solidFill>
                  <a:srgbClr val="FF0000"/>
                </a:solidFill>
                <a:effectLst/>
                <a:latin typeface="Arial"/>
                <a:ea typeface="Calibri" panose="020F0502020204030204" pitchFamily="34" charset="0"/>
                <a:cs typeface="Arial"/>
              </a:rPr>
              <a:t>Link</a:t>
            </a:r>
            <a:r>
              <a:rPr lang="en-US" sz="1600">
                <a:solidFill>
                  <a:srgbClr val="FF0000"/>
                </a:solidFill>
                <a:latin typeface="Arial"/>
                <a:ea typeface="Calibri" panose="020F0502020204030204" pitchFamily="34" charset="0"/>
                <a:cs typeface="Arial"/>
              </a:rPr>
              <a:t>/Create Client</a:t>
            </a:r>
            <a:r>
              <a:rPr lang="en-US" sz="1600" b="0">
                <a:solidFill>
                  <a:srgbClr val="FF0000"/>
                </a:solidFill>
                <a:effectLst/>
                <a:latin typeface="Arial"/>
                <a:ea typeface="Calibri" panose="020F0502020204030204" pitchFamily="34" charset="0"/>
                <a:cs typeface="Arial"/>
              </a:rPr>
              <a:t>’ and ‘</a:t>
            </a:r>
            <a:r>
              <a:rPr lang="en-US">
                <a:solidFill>
                  <a:srgbClr val="FF0000"/>
                </a:solidFill>
                <a:latin typeface="Arial"/>
                <a:ea typeface="Calibri" panose="020F0502020204030204" pitchFamily="34" charset="0"/>
                <a:cs typeface="Arial"/>
              </a:rPr>
              <a:t>S</a:t>
            </a:r>
            <a:r>
              <a:rPr lang="en-US" sz="1600">
                <a:solidFill>
                  <a:srgbClr val="FF0000"/>
                </a:solidFill>
                <a:effectLst/>
                <a:latin typeface="Arial"/>
                <a:ea typeface="Calibri" panose="020F0502020204030204" pitchFamily="34" charset="0"/>
                <a:cs typeface="Arial"/>
              </a:rPr>
              <a:t>ave</a:t>
            </a:r>
            <a:r>
              <a:rPr lang="en-US" sz="1600" b="0">
                <a:solidFill>
                  <a:srgbClr val="FF0000"/>
                </a:solidFill>
                <a:effectLst/>
                <a:latin typeface="Arial"/>
                <a:ea typeface="Calibri" panose="020F0502020204030204" pitchFamily="34" charset="0"/>
                <a:cs typeface="Arial"/>
              </a:rPr>
              <a:t>’</a:t>
            </a:r>
          </a:p>
          <a:p>
            <a:endParaRPr lang="en-US"/>
          </a:p>
        </p:txBody>
      </p:sp>
      <p:sp>
        <p:nvSpPr>
          <p:cNvPr id="3" name="Text Placeholder 2">
            <a:extLst>
              <a:ext uri="{FF2B5EF4-FFF2-40B4-BE49-F238E27FC236}">
                <a16:creationId xmlns:a16="http://schemas.microsoft.com/office/drawing/2014/main" id="{550E2E60-8160-C7B0-8173-722DA67E8AB5}"/>
              </a:ext>
            </a:extLst>
          </p:cNvPr>
          <p:cNvSpPr>
            <a:spLocks noGrp="1"/>
          </p:cNvSpPr>
          <p:nvPr>
            <p:ph type="body" sz="quarter" idx="15"/>
          </p:nvPr>
        </p:nvSpPr>
        <p:spPr/>
        <p:txBody>
          <a:bodyPr/>
          <a:lstStyle/>
          <a:p>
            <a:r>
              <a:rPr lang="en-US" sz="2400">
                <a:latin typeface="Arial"/>
                <a:cs typeface="Arial"/>
              </a:rPr>
              <a:t>Inquiries (My Office)</a:t>
            </a:r>
          </a:p>
          <a:p>
            <a:endParaRPr lang="en-US"/>
          </a:p>
        </p:txBody>
      </p:sp>
      <p:pic>
        <p:nvPicPr>
          <p:cNvPr id="1026" name="Picture 2">
            <a:extLst>
              <a:ext uri="{FF2B5EF4-FFF2-40B4-BE49-F238E27FC236}">
                <a16:creationId xmlns:a16="http://schemas.microsoft.com/office/drawing/2014/main" id="{5B7EDB58-EDF3-67FD-220A-C20AE5922D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1800" y="4608563"/>
            <a:ext cx="4555580" cy="32764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8681B465-B4F9-3A28-49F3-43062F38C556}"/>
              </a:ext>
            </a:extLst>
          </p:cNvPr>
          <p:cNvCxnSpPr>
            <a:cxnSpLocks/>
          </p:cNvCxnSpPr>
          <p:nvPr/>
        </p:nvCxnSpPr>
        <p:spPr>
          <a:xfrm>
            <a:off x="6685315" y="4632131"/>
            <a:ext cx="360432" cy="31585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681B465-B4F9-3A28-49F3-43062F38C556}"/>
              </a:ext>
            </a:extLst>
          </p:cNvPr>
          <p:cNvCxnSpPr>
            <a:cxnSpLocks/>
          </p:cNvCxnSpPr>
          <p:nvPr/>
        </p:nvCxnSpPr>
        <p:spPr>
          <a:xfrm flipH="1">
            <a:off x="6685315" y="4620347"/>
            <a:ext cx="327002" cy="31585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975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454A98-AB6A-08D6-9CE9-3092B31C4305}"/>
              </a:ext>
            </a:extLst>
          </p:cNvPr>
          <p:cNvSpPr>
            <a:spLocks noGrp="1"/>
          </p:cNvSpPr>
          <p:nvPr>
            <p:ph type="body" sz="quarter" idx="14"/>
          </p:nvPr>
        </p:nvSpPr>
        <p:spPr>
          <a:xfrm>
            <a:off x="959700" y="1800000"/>
            <a:ext cx="8893742" cy="3257999"/>
          </a:xfrm>
        </p:spPr>
        <p:txBody>
          <a:bodyPr vert="horz" lIns="91440" tIns="45720" rIns="91440" bIns="45720" rtlCol="0" anchor="t">
            <a:normAutofit/>
          </a:bodyPr>
          <a:lstStyle/>
          <a:p>
            <a:r>
              <a:rPr lang="en-US" sz="2400">
                <a:latin typeface="Arial"/>
                <a:cs typeface="Arial"/>
              </a:rPr>
              <a:t>Client Programs (Client): </a:t>
            </a:r>
            <a:r>
              <a:rPr lang="en-US" sz="1800" b="0">
                <a:solidFill>
                  <a:schemeClr val="tx1"/>
                </a:solidFill>
                <a:latin typeface="Arial"/>
                <a:cs typeface="Arial"/>
              </a:rPr>
              <a:t>On this screen you can see a list of client’s program history including, enrollment dates, discharge dates and date of service.  </a:t>
            </a:r>
            <a:endParaRPr lang="en-US" sz="1800" b="0">
              <a:solidFill>
                <a:schemeClr val="tx1"/>
              </a:solidFill>
            </a:endParaRPr>
          </a:p>
          <a:p>
            <a:pPr marL="285750" indent="-285750">
              <a:buFont typeface="Arial" panose="020B0604020202020204" pitchFamily="34" charset="0"/>
              <a:buChar char="•"/>
            </a:pPr>
            <a:r>
              <a:rPr lang="en-US" sz="1800" b="0">
                <a:solidFill>
                  <a:schemeClr val="tx1"/>
                </a:solidFill>
                <a:latin typeface="Arial"/>
                <a:cs typeface="Arial"/>
              </a:rPr>
              <a:t>To enroll them to your program, click on the icon       and enter the enrollment date</a:t>
            </a:r>
          </a:p>
          <a:p>
            <a:pPr algn="ctr"/>
            <a:r>
              <a:rPr lang="en-US" sz="1800" u="sng">
                <a:solidFill>
                  <a:schemeClr val="tx1"/>
                </a:solidFill>
                <a:effectLst/>
                <a:ea typeface="Calibri" panose="020F0502020204030204" pitchFamily="34" charset="0"/>
              </a:rPr>
              <a:t>Do not put an Assigned Staff</a:t>
            </a:r>
            <a:endParaRPr lang="en-US">
              <a:solidFill>
                <a:schemeClr val="tx1"/>
              </a:solidFill>
            </a:endParaRPr>
          </a:p>
        </p:txBody>
      </p:sp>
      <p:sp>
        <p:nvSpPr>
          <p:cNvPr id="3" name="Text Placeholder 2">
            <a:extLst>
              <a:ext uri="{FF2B5EF4-FFF2-40B4-BE49-F238E27FC236}">
                <a16:creationId xmlns:a16="http://schemas.microsoft.com/office/drawing/2014/main" id="{F03ECF3E-2748-BAC2-815F-4820BE769A5A}"/>
              </a:ext>
            </a:extLst>
          </p:cNvPr>
          <p:cNvSpPr>
            <a:spLocks noGrp="1"/>
          </p:cNvSpPr>
          <p:nvPr>
            <p:ph type="body" sz="quarter" idx="15"/>
          </p:nvPr>
        </p:nvSpPr>
        <p:spPr/>
        <p:txBody>
          <a:bodyPr/>
          <a:lstStyle/>
          <a:p>
            <a:r>
              <a:rPr lang="en-US" sz="3200"/>
              <a:t>Enroll Client to Your Program</a:t>
            </a:r>
          </a:p>
        </p:txBody>
      </p:sp>
      <p:pic>
        <p:nvPicPr>
          <p:cNvPr id="6" name="Picture 5">
            <a:extLst>
              <a:ext uri="{FF2B5EF4-FFF2-40B4-BE49-F238E27FC236}">
                <a16:creationId xmlns:a16="http://schemas.microsoft.com/office/drawing/2014/main" id="{E0821A79-4AE2-DDA6-BD9E-80ABB3FF78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0353" y="2531445"/>
            <a:ext cx="289560" cy="336550"/>
          </a:xfrm>
          <a:prstGeom prst="rect">
            <a:avLst/>
          </a:prstGeom>
        </p:spPr>
      </p:pic>
    </p:spTree>
    <p:extLst>
      <p:ext uri="{BB962C8B-B14F-4D97-AF65-F5344CB8AC3E}">
        <p14:creationId xmlns:p14="http://schemas.microsoft.com/office/powerpoint/2010/main" val="4045334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17C816-CD22-FF94-D713-E17AF563758B}"/>
              </a:ext>
            </a:extLst>
          </p:cNvPr>
          <p:cNvSpPr>
            <a:spLocks noGrp="1"/>
          </p:cNvSpPr>
          <p:nvPr>
            <p:ph type="body" sz="quarter" idx="14"/>
          </p:nvPr>
        </p:nvSpPr>
        <p:spPr>
          <a:xfrm>
            <a:off x="448606" y="1642607"/>
            <a:ext cx="10260531" cy="4151001"/>
          </a:xfrm>
        </p:spPr>
        <p:txBody>
          <a:bodyPr vert="horz" lIns="91440" tIns="45720" rIns="91440" bIns="45720" rtlCol="0" anchor="t">
            <a:normAutofit fontScale="32500" lnSpcReduction="20000"/>
          </a:bodyPr>
          <a:lstStyle/>
          <a:p>
            <a:pPr indent="-228600">
              <a:lnSpc>
                <a:spcPct val="107000"/>
              </a:lnSpc>
              <a:spcBef>
                <a:spcPts val="0"/>
              </a:spcBef>
              <a:spcAft>
                <a:spcPts val="800"/>
              </a:spcAft>
            </a:pPr>
            <a:r>
              <a:rPr lang="en-US" sz="5500">
                <a:effectLst/>
                <a:latin typeface="Arial"/>
                <a:ea typeface="Calibri" panose="020F0502020204030204" pitchFamily="34" charset="0"/>
                <a:cs typeface="Arial"/>
              </a:rPr>
              <a:t>We recommend to use the SmartCare Consents, but you can upload completed consent forms using the Scanning/Upload process.</a:t>
            </a:r>
            <a:r>
              <a:rPr lang="en-US" sz="5500">
                <a:latin typeface="Arial"/>
                <a:ea typeface="Calibri" panose="020F0502020204030204" pitchFamily="34" charset="0"/>
                <a:cs typeface="Arial"/>
              </a:rPr>
              <a:t> </a:t>
            </a:r>
            <a:endParaRPr lang="en-US" sz="5500">
              <a:effectLst/>
              <a:ea typeface="Calibri" panose="020F0502020204030204" pitchFamily="34" charset="0"/>
            </a:endParaRPr>
          </a:p>
          <a:p>
            <a:pPr indent="-228600">
              <a:lnSpc>
                <a:spcPct val="107000"/>
              </a:lnSpc>
              <a:spcBef>
                <a:spcPts val="0"/>
              </a:spcBef>
              <a:spcAft>
                <a:spcPts val="800"/>
              </a:spcAft>
            </a:pPr>
            <a:r>
              <a:rPr lang="en-US" sz="5500">
                <a:solidFill>
                  <a:schemeClr val="tx1"/>
                </a:solidFill>
                <a:effectLst/>
                <a:ea typeface="Calibri" panose="020F0502020204030204" pitchFamily="34" charset="0"/>
              </a:rPr>
              <a:t>There are multiple Consent forms in SmartCare including </a:t>
            </a:r>
          </a:p>
          <a:p>
            <a:pPr marL="742950" lvl="1" indent="-342900">
              <a:lnSpc>
                <a:spcPct val="107000"/>
              </a:lnSpc>
              <a:spcBef>
                <a:spcPts val="0"/>
              </a:spcBef>
              <a:buFont typeface="Symbol" panose="05050102010706020507" pitchFamily="18" charset="2"/>
              <a:buChar char=""/>
            </a:pPr>
            <a:r>
              <a:rPr lang="en-US" sz="4300" b="0">
                <a:solidFill>
                  <a:schemeClr val="tx1"/>
                </a:solidFill>
                <a:effectLst/>
                <a:ea typeface="Calibri" panose="020F0502020204030204" pitchFamily="34" charset="0"/>
              </a:rPr>
              <a:t>Consent to Treat (Client)</a:t>
            </a:r>
          </a:p>
          <a:p>
            <a:pPr marL="742950" lvl="1" indent="-342900">
              <a:lnSpc>
                <a:spcPct val="107000"/>
              </a:lnSpc>
              <a:spcBef>
                <a:spcPts val="0"/>
              </a:spcBef>
              <a:buFont typeface="Symbol" panose="05050102010706020507" pitchFamily="18" charset="2"/>
              <a:buChar char=""/>
            </a:pPr>
            <a:r>
              <a:rPr lang="en-US" sz="4300" b="0">
                <a:solidFill>
                  <a:schemeClr val="tx1"/>
                </a:solidFill>
                <a:effectLst/>
                <a:ea typeface="Calibri" panose="020F0502020204030204" pitchFamily="34" charset="0"/>
              </a:rPr>
              <a:t>Consent for Telehealth (Client)</a:t>
            </a:r>
          </a:p>
          <a:p>
            <a:pPr marL="742950" lvl="1" indent="-342900">
              <a:lnSpc>
                <a:spcPct val="107000"/>
              </a:lnSpc>
              <a:spcBef>
                <a:spcPts val="0"/>
              </a:spcBef>
              <a:buFont typeface="Symbol" panose="05050102010706020507" pitchFamily="18" charset="2"/>
              <a:buChar char=""/>
            </a:pPr>
            <a:r>
              <a:rPr lang="en-US" sz="4300" b="0">
                <a:solidFill>
                  <a:schemeClr val="tx1"/>
                </a:solidFill>
                <a:effectLst/>
                <a:ea typeface="Calibri" panose="020F0502020204030204" pitchFamily="34" charset="0"/>
              </a:rPr>
              <a:t>Consent for Email Communication (Client)</a:t>
            </a:r>
          </a:p>
          <a:p>
            <a:pPr marL="742950" lvl="1" indent="-342900">
              <a:lnSpc>
                <a:spcPct val="107000"/>
              </a:lnSpc>
              <a:spcBef>
                <a:spcPts val="0"/>
              </a:spcBef>
              <a:spcAft>
                <a:spcPts val="800"/>
              </a:spcAft>
              <a:buFont typeface="Symbol" panose="05050102010706020507" pitchFamily="18" charset="2"/>
              <a:buChar char=""/>
            </a:pPr>
            <a:r>
              <a:rPr lang="en-US" sz="4300" b="0">
                <a:solidFill>
                  <a:schemeClr val="tx1"/>
                </a:solidFill>
                <a:effectLst/>
                <a:ea typeface="Calibri" panose="020F0502020204030204" pitchFamily="34" charset="0"/>
              </a:rPr>
              <a:t>Consent for Text Communication (Client)</a:t>
            </a:r>
          </a:p>
          <a:p>
            <a:pPr indent="-228600">
              <a:lnSpc>
                <a:spcPct val="107000"/>
              </a:lnSpc>
              <a:spcBef>
                <a:spcPts val="0"/>
              </a:spcBef>
              <a:spcAft>
                <a:spcPts val="800"/>
              </a:spcAft>
            </a:pPr>
            <a:r>
              <a:rPr lang="en-US" sz="4300">
                <a:solidFill>
                  <a:schemeClr val="tx1"/>
                </a:solidFill>
                <a:effectLst/>
                <a:ea typeface="Calibri" panose="020F0502020204030204" pitchFamily="34" charset="0"/>
              </a:rPr>
              <a:t>Co-Signing: </a:t>
            </a:r>
          </a:p>
          <a:p>
            <a:pPr marL="742950" lvl="1" indent="-342900">
              <a:lnSpc>
                <a:spcPct val="107000"/>
              </a:lnSpc>
              <a:spcBef>
                <a:spcPts val="0"/>
              </a:spcBef>
              <a:buFont typeface="Symbol" panose="05050102010706020507" pitchFamily="18" charset="2"/>
              <a:buChar char=""/>
            </a:pPr>
            <a:r>
              <a:rPr lang="en-US" sz="4300" b="0">
                <a:solidFill>
                  <a:schemeClr val="tx1"/>
                </a:solidFill>
                <a:effectLst/>
                <a:latin typeface="Arial"/>
                <a:ea typeface="Calibri" panose="020F0502020204030204" pitchFamily="34" charset="0"/>
                <a:cs typeface="Arial"/>
              </a:rPr>
              <a:t>Provider will sign first and the </a:t>
            </a:r>
            <a:r>
              <a:rPr lang="en-US" sz="4300" b="0">
                <a:solidFill>
                  <a:schemeClr val="tx1"/>
                </a:solidFill>
                <a:latin typeface="Arial"/>
                <a:ea typeface="Calibri" panose="020F0502020204030204" pitchFamily="34" charset="0"/>
                <a:cs typeface="Arial"/>
              </a:rPr>
              <a:t>cosigner(s)’</a:t>
            </a:r>
            <a:r>
              <a:rPr lang="en-US" sz="4300" b="0">
                <a:solidFill>
                  <a:schemeClr val="tx1"/>
                </a:solidFill>
                <a:effectLst/>
                <a:latin typeface="Arial"/>
                <a:ea typeface="Calibri" panose="020F0502020204030204" pitchFamily="34" charset="0"/>
                <a:cs typeface="Arial"/>
              </a:rPr>
              <a:t> name will populate on the form</a:t>
            </a:r>
          </a:p>
          <a:p>
            <a:pPr marL="742950" lvl="1" indent="-342900">
              <a:lnSpc>
                <a:spcPct val="107000"/>
              </a:lnSpc>
              <a:spcBef>
                <a:spcPts val="0"/>
              </a:spcBef>
              <a:spcAft>
                <a:spcPts val="800"/>
              </a:spcAft>
              <a:buFont typeface="Symbol" panose="05050102010706020507" pitchFamily="18" charset="2"/>
              <a:buChar char=""/>
            </a:pPr>
            <a:r>
              <a:rPr lang="en-US" sz="4300" b="0">
                <a:solidFill>
                  <a:schemeClr val="tx1"/>
                </a:solidFill>
                <a:effectLst/>
                <a:ea typeface="Calibri" panose="020F0502020204030204" pitchFamily="34" charset="0"/>
              </a:rPr>
              <a:t>SmartCare automatically makes the client a Co-Signer </a:t>
            </a:r>
          </a:p>
          <a:p>
            <a:pPr marL="742950" lvl="1" indent="-342900">
              <a:lnSpc>
                <a:spcPct val="107000"/>
              </a:lnSpc>
              <a:spcBef>
                <a:spcPts val="0"/>
              </a:spcBef>
              <a:spcAft>
                <a:spcPts val="800"/>
              </a:spcAft>
              <a:buFont typeface="Symbol" panose="05050102010706020507" pitchFamily="18" charset="2"/>
              <a:buChar char=""/>
            </a:pPr>
            <a:r>
              <a:rPr lang="en-US" sz="3700">
                <a:solidFill>
                  <a:schemeClr val="tx1"/>
                </a:solidFill>
                <a:effectLst/>
                <a:latin typeface="Arial"/>
                <a:ea typeface="Calibri" panose="020F0502020204030204" pitchFamily="34" charset="0"/>
                <a:cs typeface="Arial"/>
              </a:rPr>
              <a:t>Options to sign: </a:t>
            </a:r>
            <a:r>
              <a:rPr lang="en-US" sz="3700" b="0">
                <a:solidFill>
                  <a:schemeClr val="tx1"/>
                </a:solidFill>
                <a:effectLst/>
                <a:latin typeface="Arial"/>
                <a:ea typeface="Calibri" panose="020F0502020204030204" pitchFamily="34" charset="0"/>
                <a:cs typeface="Arial"/>
              </a:rPr>
              <a:t>Signature Pad, Mouse/Touchpad, Client Signed Paper Document, and verbally Agreed Over Phone</a:t>
            </a:r>
          </a:p>
          <a:p>
            <a:pPr marL="0" marR="0">
              <a:lnSpc>
                <a:spcPct val="120000"/>
              </a:lnSpc>
              <a:spcBef>
                <a:spcPts val="0"/>
              </a:spcBef>
              <a:spcAft>
                <a:spcPts val="1000"/>
              </a:spcAft>
            </a:pPr>
            <a:r>
              <a:rPr lang="en-US" sz="3700">
                <a:solidFill>
                  <a:schemeClr val="tx1"/>
                </a:solidFill>
                <a:effectLst/>
                <a:ea typeface="Calibri" panose="020F0502020204030204" pitchFamily="34" charset="0"/>
              </a:rPr>
              <a:t>How to complete Consent forms: </a:t>
            </a:r>
            <a:r>
              <a:rPr lang="en-US" sz="3700" u="sng">
                <a:solidFill>
                  <a:srgbClr val="0000FF"/>
                </a:solidFill>
                <a:effectLst/>
                <a:ea typeface="Calibri" panose="020F0502020204030204" pitchFamily="34" charset="0"/>
                <a:hlinkClick r:id="rId3"/>
              </a:rPr>
              <a:t>https://2023.calmhsa.org/how-to-complete-a-consent/</a:t>
            </a:r>
            <a:r>
              <a:rPr lang="en-US" sz="3700">
                <a:effectLst/>
                <a:ea typeface="Calibri" panose="020F0502020204030204" pitchFamily="34" charset="0"/>
              </a:rPr>
              <a:t> </a:t>
            </a:r>
          </a:p>
          <a:p>
            <a:pPr marL="0" marR="0">
              <a:lnSpc>
                <a:spcPct val="115000"/>
              </a:lnSpc>
              <a:spcBef>
                <a:spcPts val="0"/>
              </a:spcBef>
              <a:spcAft>
                <a:spcPts val="1000"/>
              </a:spcAft>
            </a:pPr>
            <a:r>
              <a:rPr lang="en-US" sz="3700">
                <a:solidFill>
                  <a:schemeClr val="tx1"/>
                </a:solidFill>
                <a:effectLst/>
                <a:ea typeface="Calibri" panose="020F0502020204030204" pitchFamily="34" charset="0"/>
              </a:rPr>
              <a:t>How to Revoke Consent: </a:t>
            </a:r>
            <a:r>
              <a:rPr lang="en-US" sz="3700" u="sng">
                <a:solidFill>
                  <a:srgbClr val="0000FF"/>
                </a:solidFill>
                <a:effectLst/>
                <a:ea typeface="Calibri" panose="020F0502020204030204" pitchFamily="34" charset="0"/>
                <a:hlinkClick r:id="rId4"/>
              </a:rPr>
              <a:t>https://2023.calmhsa.org/how-to-document-a-revoked-consent/</a:t>
            </a:r>
            <a:r>
              <a:rPr lang="en-US" sz="3700">
                <a:effectLst/>
                <a:ea typeface="Calibri" panose="020F0502020204030204" pitchFamily="34" charset="0"/>
              </a:rPr>
              <a:t> </a:t>
            </a:r>
          </a:p>
          <a:p>
            <a:pPr marL="0" marR="0">
              <a:lnSpc>
                <a:spcPct val="115000"/>
              </a:lnSpc>
              <a:spcBef>
                <a:spcPts val="0"/>
              </a:spcBef>
              <a:spcAft>
                <a:spcPts val="1000"/>
              </a:spcAft>
            </a:pPr>
            <a:r>
              <a:rPr lang="en-US" sz="3700">
                <a:solidFill>
                  <a:schemeClr val="tx1"/>
                </a:solidFill>
                <a:effectLst/>
                <a:ea typeface="Calibri" panose="020F0502020204030204" pitchFamily="34" charset="0"/>
              </a:rPr>
              <a:t>How to View What Consents a Client has Signed:</a:t>
            </a:r>
            <a:r>
              <a:rPr lang="en-US" sz="3700">
                <a:effectLst/>
                <a:ea typeface="Calibri" panose="020F0502020204030204" pitchFamily="34" charset="0"/>
              </a:rPr>
              <a:t> </a:t>
            </a:r>
            <a:r>
              <a:rPr lang="en-US" sz="3700" u="sng">
                <a:solidFill>
                  <a:srgbClr val="0000FF"/>
                </a:solidFill>
                <a:effectLst/>
                <a:ea typeface="Calibri" panose="020F0502020204030204" pitchFamily="34" charset="0"/>
                <a:hlinkClick r:id="rId5"/>
              </a:rPr>
              <a:t>https://2023.calmhsa.org/how-to-view-what-consents-a-client-has-signed/</a:t>
            </a:r>
            <a:r>
              <a:rPr lang="en-US" sz="3700">
                <a:effectLst/>
                <a:ea typeface="Calibri" panose="020F0502020204030204" pitchFamily="34" charset="0"/>
              </a:rPr>
              <a:t> </a:t>
            </a:r>
            <a:endParaRPr lang="en-US" sz="3700" b="0"/>
          </a:p>
        </p:txBody>
      </p:sp>
      <p:sp>
        <p:nvSpPr>
          <p:cNvPr id="3" name="Text Placeholder 2">
            <a:extLst>
              <a:ext uri="{FF2B5EF4-FFF2-40B4-BE49-F238E27FC236}">
                <a16:creationId xmlns:a16="http://schemas.microsoft.com/office/drawing/2014/main" id="{5998BB6A-955E-33CD-3A7E-8D52AE0EA3DB}"/>
              </a:ext>
            </a:extLst>
          </p:cNvPr>
          <p:cNvSpPr>
            <a:spLocks noGrp="1"/>
          </p:cNvSpPr>
          <p:nvPr>
            <p:ph type="body" sz="quarter" idx="15"/>
          </p:nvPr>
        </p:nvSpPr>
        <p:spPr>
          <a:xfrm>
            <a:off x="796636" y="827314"/>
            <a:ext cx="8810611" cy="486889"/>
          </a:xfrm>
        </p:spPr>
        <p:txBody>
          <a:bodyPr/>
          <a:lstStyle/>
          <a:p>
            <a:r>
              <a:rPr lang="en-US" sz="2800"/>
              <a:t>Consents</a:t>
            </a:r>
          </a:p>
        </p:txBody>
      </p:sp>
    </p:spTree>
    <p:extLst>
      <p:ext uri="{BB962C8B-B14F-4D97-AF65-F5344CB8AC3E}">
        <p14:creationId xmlns:p14="http://schemas.microsoft.com/office/powerpoint/2010/main" val="2106846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121656-87AB-3D15-F611-81F77A3774F6}"/>
              </a:ext>
            </a:extLst>
          </p:cNvPr>
          <p:cNvSpPr>
            <a:spLocks noGrp="1"/>
          </p:cNvSpPr>
          <p:nvPr>
            <p:ph type="body" sz="quarter" idx="14"/>
          </p:nvPr>
        </p:nvSpPr>
        <p:spPr>
          <a:xfrm>
            <a:off x="1195008" y="1771048"/>
            <a:ext cx="8054869" cy="3622045"/>
          </a:xfrm>
        </p:spPr>
        <p:txBody>
          <a:bodyPr vert="horz" lIns="91440" tIns="45720" rIns="91440" bIns="45720" rtlCol="0" anchor="t">
            <a:normAutofit fontScale="55000" lnSpcReduction="20000"/>
          </a:bodyPr>
          <a:lstStyle/>
          <a:p>
            <a:r>
              <a:rPr lang="en-US" sz="2900">
                <a:effectLst/>
                <a:latin typeface="Arial"/>
                <a:ea typeface="Calibri" panose="020F0502020204030204" pitchFamily="34" charset="0"/>
                <a:cs typeface="Arial"/>
              </a:rPr>
              <a:t>Minor Consent, Conservatorship, and Guardians </a:t>
            </a:r>
            <a:r>
              <a:rPr lang="en-US" sz="2900" b="0">
                <a:solidFill>
                  <a:schemeClr val="tx1"/>
                </a:solidFill>
                <a:effectLst/>
                <a:latin typeface="Arial"/>
                <a:ea typeface="Calibri" panose="020F0502020204030204" pitchFamily="34" charset="0"/>
                <a:cs typeface="Arial"/>
              </a:rPr>
              <a:t>you will need to complete setting individuals to Contacts on the ‘Client Information’ screen for the appropriate person to be added to as a co-signer</a:t>
            </a:r>
            <a:r>
              <a:rPr lang="en-US" sz="2900" b="0">
                <a:solidFill>
                  <a:schemeClr val="tx1"/>
                </a:solidFill>
                <a:latin typeface="Arial"/>
                <a:ea typeface="Calibri" panose="020F0502020204030204" pitchFamily="34" charset="0"/>
                <a:cs typeface="Arial"/>
              </a:rPr>
              <a:t> </a:t>
            </a:r>
          </a:p>
          <a:p>
            <a:pPr marL="457200" lvl="1" indent="0">
              <a:buNone/>
            </a:pPr>
            <a:r>
              <a:rPr lang="en-US" sz="2600" b="0">
                <a:latin typeface="Calibri"/>
                <a:cs typeface="Calibri"/>
                <a:hlinkClick r:id="rId2"/>
              </a:rPr>
              <a:t>Minor Consent, Conservatorship, and Guardians  - 2023 CalMHSA</a:t>
            </a:r>
            <a:endParaRPr lang="en-US" sz="2600" b="0">
              <a:solidFill>
                <a:schemeClr val="tx1"/>
              </a:solidFill>
              <a:latin typeface="Arial"/>
              <a:ea typeface="Calibri" panose="020F0502020204030204" pitchFamily="34" charset="0"/>
              <a:cs typeface="Arial"/>
            </a:endParaRPr>
          </a:p>
          <a:p>
            <a:pPr indent="-228600">
              <a:lnSpc>
                <a:spcPct val="107000"/>
              </a:lnSpc>
              <a:spcBef>
                <a:spcPts val="0"/>
              </a:spcBef>
              <a:spcAft>
                <a:spcPts val="800"/>
              </a:spcAft>
            </a:pPr>
            <a:endParaRPr lang="en-US" sz="2500">
              <a:solidFill>
                <a:schemeClr val="tx1"/>
              </a:solidFill>
              <a:effectLst/>
              <a:ea typeface="Calibri" panose="020F0502020204030204" pitchFamily="34" charset="0"/>
            </a:endParaRPr>
          </a:p>
          <a:p>
            <a:pPr indent="-228600">
              <a:lnSpc>
                <a:spcPct val="107000"/>
              </a:lnSpc>
              <a:spcBef>
                <a:spcPts val="0"/>
              </a:spcBef>
              <a:spcAft>
                <a:spcPts val="800"/>
              </a:spcAft>
            </a:pPr>
            <a:r>
              <a:rPr lang="en-US" sz="2500" b="0">
                <a:solidFill>
                  <a:schemeClr val="tx1"/>
                </a:solidFill>
                <a:effectLst/>
                <a:ea typeface="Calibri" panose="020F0502020204030204" pitchFamily="34" charset="0"/>
              </a:rPr>
              <a:t>Co-Signing: </a:t>
            </a:r>
          </a:p>
          <a:p>
            <a:pPr marL="742950" lvl="1" indent="-342900">
              <a:lnSpc>
                <a:spcPct val="107000"/>
              </a:lnSpc>
              <a:spcBef>
                <a:spcPts val="0"/>
              </a:spcBef>
              <a:buFont typeface="Symbol" panose="05050102010706020507" pitchFamily="18" charset="2"/>
              <a:buChar char=""/>
            </a:pPr>
            <a:r>
              <a:rPr lang="en-US" sz="2500" b="0">
                <a:solidFill>
                  <a:schemeClr val="tx1"/>
                </a:solidFill>
                <a:effectLst/>
                <a:ea typeface="Calibri" panose="020F0502020204030204" pitchFamily="34" charset="0"/>
              </a:rPr>
              <a:t>Provider will sign first and the cosigner/s’ name will populate on the form</a:t>
            </a:r>
          </a:p>
          <a:p>
            <a:pPr marL="742950" lvl="1" indent="-342900">
              <a:lnSpc>
                <a:spcPct val="107000"/>
              </a:lnSpc>
              <a:spcBef>
                <a:spcPts val="0"/>
              </a:spcBef>
              <a:spcAft>
                <a:spcPts val="800"/>
              </a:spcAft>
              <a:buFont typeface="Symbol" panose="05050102010706020507" pitchFamily="18" charset="2"/>
              <a:buChar char=""/>
            </a:pPr>
            <a:r>
              <a:rPr lang="en-US" sz="2500" b="0">
                <a:solidFill>
                  <a:schemeClr val="tx1"/>
                </a:solidFill>
                <a:effectLst/>
                <a:ea typeface="Calibri" panose="020F0502020204030204" pitchFamily="34" charset="0"/>
              </a:rPr>
              <a:t>SmartCare automatically makes the client a Co-Signer </a:t>
            </a:r>
          </a:p>
          <a:p>
            <a:pPr marL="742950" lvl="1" indent="-342900">
              <a:lnSpc>
                <a:spcPct val="107000"/>
              </a:lnSpc>
              <a:spcBef>
                <a:spcPts val="0"/>
              </a:spcBef>
              <a:spcAft>
                <a:spcPts val="800"/>
              </a:spcAft>
              <a:buFont typeface="Symbol" panose="05050102010706020507" pitchFamily="18" charset="2"/>
              <a:buChar char=""/>
            </a:pPr>
            <a:r>
              <a:rPr lang="en-US" sz="2500" b="0">
                <a:solidFill>
                  <a:schemeClr val="tx1"/>
                </a:solidFill>
                <a:effectLst/>
                <a:latin typeface="Arial"/>
                <a:ea typeface="Calibri" panose="020F0502020204030204" pitchFamily="34" charset="0"/>
                <a:cs typeface="Arial"/>
              </a:rPr>
              <a:t>Options to sign: Signature Pad, Mouse/Touchpad, Client Signed Paper Document, and verbally Agreed Over Phone</a:t>
            </a:r>
          </a:p>
          <a:p>
            <a:endParaRPr lang="en-US" sz="1800">
              <a:latin typeface="Arial"/>
              <a:ea typeface="Calibri" panose="020F0502020204030204" pitchFamily="34" charset="0"/>
              <a:cs typeface="Arial"/>
            </a:endParaRPr>
          </a:p>
          <a:p>
            <a:r>
              <a:rPr lang="en-US" sz="2900">
                <a:effectLst/>
                <a:latin typeface="Arial"/>
                <a:ea typeface="Calibri" panose="020F0502020204030204" pitchFamily="34" charset="0"/>
                <a:cs typeface="Arial"/>
              </a:rPr>
              <a:t>Checklist to Determine Minor’s Ability to Consent to </a:t>
            </a:r>
            <a:r>
              <a:rPr lang="en-US" sz="2900">
                <a:latin typeface="Arial"/>
                <a:ea typeface="Calibri" panose="020F0502020204030204" pitchFamily="34" charset="0"/>
                <a:cs typeface="Arial"/>
              </a:rPr>
              <a:t>MH </a:t>
            </a:r>
            <a:r>
              <a:rPr lang="en-US" sz="2900">
                <a:effectLst/>
                <a:latin typeface="Arial"/>
                <a:ea typeface="Calibri" panose="020F0502020204030204" pitchFamily="34" charset="0"/>
                <a:cs typeface="Arial"/>
              </a:rPr>
              <a:t>Treatment:</a:t>
            </a:r>
            <a:r>
              <a:rPr lang="en-US" sz="2900">
                <a:latin typeface="Arial"/>
                <a:ea typeface="Calibri" panose="020F0502020204030204" pitchFamily="34" charset="0"/>
                <a:cs typeface="Arial"/>
              </a:rPr>
              <a:t>    </a:t>
            </a:r>
            <a:r>
              <a:rPr lang="en-US" sz="2900">
                <a:effectLst/>
                <a:latin typeface="Arial"/>
                <a:ea typeface="Calibri" panose="020F0502020204030204" pitchFamily="34" charset="0"/>
                <a:cs typeface="Arial"/>
              </a:rPr>
              <a:t>                </a:t>
            </a:r>
          </a:p>
          <a:p>
            <a:r>
              <a:rPr lang="en-US" sz="2600" b="0">
                <a:solidFill>
                  <a:schemeClr val="tx1"/>
                </a:solidFill>
                <a:effectLst/>
                <a:latin typeface="Arial"/>
                <a:ea typeface="Calibri" panose="020F0502020204030204" pitchFamily="34" charset="0"/>
                <a:cs typeface="Arial"/>
              </a:rPr>
              <a:t>No Equivalent form in SmartCare</a:t>
            </a:r>
            <a:endParaRPr lang="en-US">
              <a:solidFill>
                <a:schemeClr val="tx1"/>
              </a:solidFill>
            </a:endParaRPr>
          </a:p>
          <a:p>
            <a:pPr marL="971550" lvl="1" indent="-285750"/>
            <a:r>
              <a:rPr lang="en-US" b="0">
                <a:solidFill>
                  <a:schemeClr val="tx1"/>
                </a:solidFill>
                <a:latin typeface="Arial"/>
                <a:ea typeface="Calibri" panose="020F0502020204030204" pitchFamily="34" charset="0"/>
                <a:cs typeface="Arial"/>
              </a:rPr>
              <a:t>Use paper version and </a:t>
            </a:r>
            <a:r>
              <a:rPr lang="en-US" b="0">
                <a:solidFill>
                  <a:schemeClr val="tx1"/>
                </a:solidFill>
                <a:effectLst/>
                <a:latin typeface="Arial"/>
                <a:ea typeface="Calibri" panose="020F0502020204030204" pitchFamily="34" charset="0"/>
                <a:cs typeface="Arial"/>
              </a:rPr>
              <a:t>Scan/Upload to SmartCare</a:t>
            </a:r>
            <a:r>
              <a:rPr lang="en-US" b="0">
                <a:solidFill>
                  <a:schemeClr val="tx1"/>
                </a:solidFill>
                <a:latin typeface="Arial"/>
                <a:ea typeface="Calibri" panose="020F0502020204030204" pitchFamily="34" charset="0"/>
                <a:cs typeface="Arial"/>
              </a:rPr>
              <a:t> </a:t>
            </a:r>
            <a:endParaRPr lang="en-US" b="0">
              <a:solidFill>
                <a:schemeClr val="tx1"/>
              </a:solidFill>
              <a:effectLst/>
              <a:ea typeface="Calibri" panose="020F0502020204030204" pitchFamily="34" charset="0"/>
            </a:endParaRPr>
          </a:p>
          <a:p>
            <a:endParaRPr lang="en-US" b="0">
              <a:effectLst/>
              <a:ea typeface="Calibri" panose="020F0502020204030204" pitchFamily="34" charset="0"/>
            </a:endParaRPr>
          </a:p>
          <a:p>
            <a:endParaRPr lang="en-US" sz="1400" b="0" u="sng">
              <a:solidFill>
                <a:srgbClr val="0000FF"/>
              </a:solidFill>
              <a:latin typeface="Calibri"/>
              <a:cs typeface="Times New Roman"/>
            </a:endParaRPr>
          </a:p>
        </p:txBody>
      </p:sp>
      <p:sp>
        <p:nvSpPr>
          <p:cNvPr id="3" name="Text Placeholder 2">
            <a:extLst>
              <a:ext uri="{FF2B5EF4-FFF2-40B4-BE49-F238E27FC236}">
                <a16:creationId xmlns:a16="http://schemas.microsoft.com/office/drawing/2014/main" id="{189904B3-E438-3AFF-BEB6-6D2BF0D24587}"/>
              </a:ext>
            </a:extLst>
          </p:cNvPr>
          <p:cNvSpPr>
            <a:spLocks noGrp="1"/>
          </p:cNvSpPr>
          <p:nvPr>
            <p:ph type="body" sz="quarter" idx="15"/>
          </p:nvPr>
        </p:nvSpPr>
        <p:spPr/>
        <p:txBody>
          <a:bodyPr/>
          <a:lstStyle/>
          <a:p>
            <a:r>
              <a:rPr lang="en-US"/>
              <a:t>Consent for Minors, Conservatorship and Guardians</a:t>
            </a:r>
          </a:p>
        </p:txBody>
      </p:sp>
    </p:spTree>
    <p:extLst>
      <p:ext uri="{BB962C8B-B14F-4D97-AF65-F5344CB8AC3E}">
        <p14:creationId xmlns:p14="http://schemas.microsoft.com/office/powerpoint/2010/main" val="1412259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AB73E1-726E-512C-CFCC-406620CEFB3F}"/>
              </a:ext>
            </a:extLst>
          </p:cNvPr>
          <p:cNvSpPr>
            <a:spLocks noGrp="1"/>
          </p:cNvSpPr>
          <p:nvPr>
            <p:ph type="body" sz="quarter" idx="14"/>
          </p:nvPr>
        </p:nvSpPr>
        <p:spPr>
          <a:xfrm>
            <a:off x="856648" y="1607419"/>
            <a:ext cx="9124750" cy="3830855"/>
          </a:xfrm>
        </p:spPr>
        <p:txBody>
          <a:bodyPr>
            <a:normAutofit lnSpcReduction="10000"/>
          </a:bodyPr>
          <a:lstStyle/>
          <a:p>
            <a:pPr marL="0" marR="0">
              <a:lnSpc>
                <a:spcPct val="115000"/>
              </a:lnSpc>
              <a:spcBef>
                <a:spcPts val="0"/>
              </a:spcBef>
              <a:spcAft>
                <a:spcPts val="1000"/>
              </a:spcAft>
            </a:pPr>
            <a:r>
              <a:rPr lang="en-US" sz="1800">
                <a:effectLst/>
                <a:ea typeface="Calibri" panose="020F0502020204030204" pitchFamily="34" charset="0"/>
              </a:rPr>
              <a:t>How to Document a Release of Information (Authorization to Disclose Confidential Information): </a:t>
            </a:r>
            <a:r>
              <a:rPr lang="en-US" sz="1400" b="0" u="sng">
                <a:solidFill>
                  <a:srgbClr val="0000FF"/>
                </a:solidFill>
                <a:effectLst/>
                <a:ea typeface="Calibri" panose="020F0502020204030204" pitchFamily="34" charset="0"/>
                <a:hlinkClick r:id="rId2"/>
              </a:rPr>
              <a:t>https://2023.calmhsa.org/how-to-document-a-release-of-information-authorization-to-disclose-confidential-information/</a:t>
            </a:r>
            <a:r>
              <a:rPr lang="en-US" sz="1400" b="0">
                <a:effectLst/>
                <a:ea typeface="Calibri" panose="020F0502020204030204" pitchFamily="34" charset="0"/>
              </a:rPr>
              <a:t> </a:t>
            </a:r>
          </a:p>
          <a:p>
            <a:pPr marL="0" marR="0">
              <a:lnSpc>
                <a:spcPct val="115000"/>
              </a:lnSpc>
              <a:spcBef>
                <a:spcPts val="0"/>
              </a:spcBef>
              <a:spcAft>
                <a:spcPts val="1000"/>
              </a:spcAft>
            </a:pPr>
            <a:r>
              <a:rPr lang="en-US" sz="1800">
                <a:effectLst/>
                <a:ea typeface="Calibri" panose="020F0502020204030204" pitchFamily="34" charset="0"/>
              </a:rPr>
              <a:t>How to Revoke a Standard Release of Information/Authorization to Disclose Information: </a:t>
            </a:r>
            <a:r>
              <a:rPr lang="en-US" sz="1400" b="0" u="sng">
                <a:solidFill>
                  <a:srgbClr val="0000FF"/>
                </a:solidFill>
                <a:effectLst/>
                <a:ea typeface="Calibri" panose="020F0502020204030204" pitchFamily="34" charset="0"/>
                <a:hlinkClick r:id="rId3"/>
              </a:rPr>
              <a:t>https://2023.calmhsa.org/how-to-revoke-a-standard-release-of-information-authorization-to-disclose-information/</a:t>
            </a:r>
            <a:r>
              <a:rPr lang="en-US" sz="1400" b="0">
                <a:effectLst/>
                <a:ea typeface="Calibri" panose="020F0502020204030204" pitchFamily="34" charset="0"/>
              </a:rPr>
              <a:t> </a:t>
            </a:r>
          </a:p>
          <a:p>
            <a:pPr marL="0" marR="0">
              <a:lnSpc>
                <a:spcPct val="115000"/>
              </a:lnSpc>
              <a:spcBef>
                <a:spcPts val="0"/>
              </a:spcBef>
              <a:spcAft>
                <a:spcPts val="1000"/>
              </a:spcAft>
            </a:pPr>
            <a:r>
              <a:rPr lang="en-US" sz="1800">
                <a:effectLst/>
                <a:ea typeface="Calibri" panose="020F0502020204030204" pitchFamily="34" charset="0"/>
              </a:rPr>
              <a:t> How to View What Disclosure Authorizations (ROI the client has signed): </a:t>
            </a:r>
          </a:p>
          <a:p>
            <a:r>
              <a:rPr lang="en-US" sz="1400" b="0" u="sng">
                <a:solidFill>
                  <a:srgbClr val="0000FF"/>
                </a:solidFill>
                <a:effectLst/>
                <a:ea typeface="Calibri" panose="020F0502020204030204" pitchFamily="34" charset="0"/>
                <a:hlinkClick r:id="rId4"/>
              </a:rPr>
              <a:t>https://2023.calmhsa.org/how-to-determine-what-disclosure-authorizations-release-of-information-the-client-has-signed/</a:t>
            </a:r>
            <a:r>
              <a:rPr lang="en-US" sz="1400" b="0">
                <a:effectLst/>
                <a:ea typeface="Calibri" panose="020F0502020204030204" pitchFamily="34" charset="0"/>
              </a:rPr>
              <a:t> </a:t>
            </a:r>
            <a:br>
              <a:rPr lang="en-US" sz="1800">
                <a:effectLst/>
                <a:ea typeface="Calibri" panose="020F0502020204030204" pitchFamily="34" charset="0"/>
              </a:rPr>
            </a:br>
            <a:endParaRPr lang="en-US" sz="1800">
              <a:effectLst/>
              <a:ea typeface="Calibri" panose="020F0502020204030204" pitchFamily="34" charset="0"/>
            </a:endParaRPr>
          </a:p>
          <a:p>
            <a:r>
              <a:rPr lang="en-US" sz="1800">
                <a:ea typeface="Calibri" panose="020F0502020204030204" pitchFamily="34" charset="0"/>
              </a:rPr>
              <a:t>How to Add Scanned ROI to Release of Information Log: </a:t>
            </a:r>
            <a:r>
              <a:rPr lang="en-US" sz="1400" b="0">
                <a:ea typeface="Calibri" panose="020F0502020204030204" pitchFamily="34" charset="0"/>
                <a:hlinkClick r:id="rId5"/>
              </a:rPr>
              <a:t>https://www.fresnocounty.how-to-add-a-scanned-release-of-information-to-the-release-of-information-log-in-smartcare.docx</a:t>
            </a:r>
            <a:r>
              <a:rPr lang="en-US" sz="1400" b="0">
                <a:ea typeface="Calibri" panose="020F0502020204030204" pitchFamily="34" charset="0"/>
              </a:rPr>
              <a:t> </a:t>
            </a:r>
            <a:endParaRPr lang="en-US" b="0"/>
          </a:p>
        </p:txBody>
      </p:sp>
      <p:sp>
        <p:nvSpPr>
          <p:cNvPr id="3" name="Text Placeholder 2">
            <a:extLst>
              <a:ext uri="{FF2B5EF4-FFF2-40B4-BE49-F238E27FC236}">
                <a16:creationId xmlns:a16="http://schemas.microsoft.com/office/drawing/2014/main" id="{43F66773-3016-C5BC-1FB9-B371D32D6961}"/>
              </a:ext>
            </a:extLst>
          </p:cNvPr>
          <p:cNvSpPr>
            <a:spLocks noGrp="1"/>
          </p:cNvSpPr>
          <p:nvPr>
            <p:ph type="body" sz="quarter" idx="15"/>
          </p:nvPr>
        </p:nvSpPr>
        <p:spPr/>
        <p:txBody>
          <a:bodyPr/>
          <a:lstStyle/>
          <a:p>
            <a:r>
              <a:rPr lang="en-US"/>
              <a:t>Release of Information (Client) </a:t>
            </a:r>
          </a:p>
          <a:p>
            <a:r>
              <a:rPr lang="en-US" sz="1600">
                <a:solidFill>
                  <a:srgbClr val="FF0000"/>
                </a:solidFill>
              </a:rPr>
              <a:t>*Currently DBH Internal programs are using PDF ROI and scanning into SmartCare</a:t>
            </a:r>
          </a:p>
        </p:txBody>
      </p:sp>
    </p:spTree>
    <p:extLst>
      <p:ext uri="{BB962C8B-B14F-4D97-AF65-F5344CB8AC3E}">
        <p14:creationId xmlns:p14="http://schemas.microsoft.com/office/powerpoint/2010/main" val="2532918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2ECB77-D8F9-51AD-7059-EDF8187811BE}"/>
              </a:ext>
            </a:extLst>
          </p:cNvPr>
          <p:cNvSpPr>
            <a:spLocks noGrp="1"/>
          </p:cNvSpPr>
          <p:nvPr>
            <p:ph type="body" sz="quarter" idx="14"/>
          </p:nvPr>
        </p:nvSpPr>
        <p:spPr>
          <a:xfrm>
            <a:off x="904775" y="1607419"/>
            <a:ext cx="9548261" cy="3840480"/>
          </a:xfrm>
        </p:spPr>
        <p:txBody>
          <a:bodyPr>
            <a:normAutofit fontScale="85000" lnSpcReduction="10000"/>
          </a:bodyPr>
          <a:lstStyle/>
          <a:p>
            <a:pPr marL="0" marR="0">
              <a:lnSpc>
                <a:spcPct val="107000"/>
              </a:lnSpc>
              <a:spcBef>
                <a:spcPts val="0"/>
              </a:spcBef>
              <a:spcAft>
                <a:spcPts val="800"/>
              </a:spcAft>
            </a:pPr>
            <a:r>
              <a:rPr lang="en-US" sz="1800">
                <a:effectLst/>
                <a:ea typeface="Calibri" panose="020F0502020204030204" pitchFamily="34" charset="0"/>
              </a:rPr>
              <a:t>How to Complete a Coordination Care Consent: </a:t>
            </a:r>
          </a:p>
          <a:p>
            <a:pPr marL="0" marR="0">
              <a:lnSpc>
                <a:spcPct val="107000"/>
              </a:lnSpc>
              <a:spcBef>
                <a:spcPts val="0"/>
              </a:spcBef>
              <a:spcAft>
                <a:spcPts val="800"/>
              </a:spcAft>
            </a:pPr>
            <a:r>
              <a:rPr lang="en-US" b="0" u="sng">
                <a:solidFill>
                  <a:srgbClr val="0000FF"/>
                </a:solidFill>
                <a:effectLst/>
                <a:ea typeface="Calibri" panose="020F0502020204030204" pitchFamily="34" charset="0"/>
                <a:hlinkClick r:id="rId2"/>
              </a:rPr>
              <a:t>https://2023.calmhsa.org/how-do-i-complete-a-coordinated-care-consent/</a:t>
            </a:r>
            <a:r>
              <a:rPr lang="en-US" b="0">
                <a:effectLst/>
                <a:ea typeface="Calibri" panose="020F0502020204030204" pitchFamily="34" charset="0"/>
              </a:rPr>
              <a:t> </a:t>
            </a:r>
          </a:p>
          <a:p>
            <a:pPr marL="0" marR="0">
              <a:lnSpc>
                <a:spcPct val="107000"/>
              </a:lnSpc>
              <a:spcBef>
                <a:spcPts val="0"/>
              </a:spcBef>
              <a:spcAft>
                <a:spcPts val="800"/>
              </a:spcAft>
            </a:pPr>
            <a:r>
              <a:rPr lang="en-US" sz="1800">
                <a:effectLst/>
                <a:ea typeface="Calibri" panose="020F0502020204030204" pitchFamily="34" charset="0"/>
              </a:rPr>
              <a:t>How to Revoke Coordinated Care Consent:</a:t>
            </a:r>
            <a:endParaRPr lang="en-US" sz="1800" b="0">
              <a:effectLst/>
              <a:ea typeface="Calibri" panose="020F0502020204030204" pitchFamily="34" charset="0"/>
            </a:endParaRPr>
          </a:p>
          <a:p>
            <a:pPr marL="0" marR="0">
              <a:lnSpc>
                <a:spcPct val="107000"/>
              </a:lnSpc>
              <a:spcBef>
                <a:spcPts val="0"/>
              </a:spcBef>
              <a:spcAft>
                <a:spcPts val="800"/>
              </a:spcAft>
            </a:pPr>
            <a:r>
              <a:rPr lang="en-US" b="0" u="sng">
                <a:solidFill>
                  <a:srgbClr val="0000FF"/>
                </a:solidFill>
                <a:effectLst/>
                <a:ea typeface="Calibri" panose="020F0502020204030204" pitchFamily="34" charset="0"/>
                <a:hlinkClick r:id="rId3"/>
              </a:rPr>
              <a:t>https://2023.calmhsa.org/what-do-i-do-if-the-client-wants-to-revoke-their-coordinated-care-consent</a:t>
            </a:r>
            <a:r>
              <a:rPr lang="en-US" u="sng">
                <a:solidFill>
                  <a:srgbClr val="0000FF"/>
                </a:solidFill>
                <a:effectLst/>
                <a:ea typeface="Calibri" panose="020F0502020204030204" pitchFamily="34" charset="0"/>
                <a:hlinkClick r:id="rId3"/>
              </a:rPr>
              <a:t>/</a:t>
            </a:r>
            <a:r>
              <a:rPr lang="en-US">
                <a:effectLst/>
                <a:ea typeface="Calibri" panose="020F0502020204030204" pitchFamily="34" charset="0"/>
              </a:rPr>
              <a:t> </a:t>
            </a:r>
          </a:p>
          <a:p>
            <a:pPr marL="0" marR="0">
              <a:lnSpc>
                <a:spcPct val="107000"/>
              </a:lnSpc>
              <a:spcBef>
                <a:spcPts val="0"/>
              </a:spcBef>
              <a:spcAft>
                <a:spcPts val="800"/>
              </a:spcAft>
            </a:pPr>
            <a:r>
              <a:rPr lang="en-US" sz="1800">
                <a:effectLst/>
                <a:ea typeface="Calibri" panose="020F0502020204030204" pitchFamily="34" charset="0"/>
              </a:rPr>
              <a:t>How to Determine if the Client has Signed a Coordinated Care Consent:</a:t>
            </a:r>
          </a:p>
          <a:p>
            <a:r>
              <a:rPr lang="en-US" b="0" u="sng">
                <a:solidFill>
                  <a:srgbClr val="0000FF"/>
                </a:solidFill>
                <a:effectLst/>
                <a:ea typeface="Calibri" panose="020F0502020204030204" pitchFamily="34" charset="0"/>
                <a:hlinkClick r:id="rId4"/>
              </a:rPr>
              <a:t>https://2023.calmhsa.org/how-to-determine-if-the-client-has-signed-a-coordinated-care-consent/</a:t>
            </a:r>
            <a:endParaRPr lang="en-US" b="0" u="sng">
              <a:solidFill>
                <a:srgbClr val="0000FF"/>
              </a:solidFill>
              <a:effectLst/>
              <a:ea typeface="Calibri" panose="020F0502020204030204" pitchFamily="34" charset="0"/>
            </a:endParaRPr>
          </a:p>
          <a:p>
            <a:pPr marL="285750" indent="-285750">
              <a:buFont typeface="Arial" panose="020B0604020202020204" pitchFamily="34" charset="0"/>
              <a:buChar char="•"/>
            </a:pPr>
            <a:r>
              <a:rPr lang="en-US" sz="1800" b="0">
                <a:effectLst/>
                <a:ea typeface="Calibri" panose="020F0502020204030204" pitchFamily="34" charset="0"/>
              </a:rPr>
              <a:t>By default, SmartCare enforces privacy regulations, including HIPAA and 42 CFR. This means that people working in mental health programs are not able to see any of the client’s treatment information for substance use programs and vice versa. This limitation is enforced by each user’s CDAG. In essence, there is a wall between CDAGs.</a:t>
            </a:r>
          </a:p>
          <a:p>
            <a:pPr marL="285750" indent="-285750">
              <a:buFont typeface="Arial" panose="020B0604020202020204" pitchFamily="34" charset="0"/>
              <a:buChar char="•"/>
            </a:pPr>
            <a:r>
              <a:rPr lang="en-US" sz="1800" b="0">
                <a:effectLst/>
                <a:ea typeface="Calibri" panose="020F0502020204030204" pitchFamily="34" charset="0"/>
              </a:rPr>
              <a:t>When a client signs the Coordinated Care Consent, this wall is removed. Users will be able to see all the client’s treatment information, regardless of their CDAG. This includes historical information and future appointments. You’ll still be required to select your program when creating a new document. This is to ensure that all documents are appropriately sorted in case the client revokes their consent, as is their right.</a:t>
            </a:r>
          </a:p>
        </p:txBody>
      </p:sp>
      <p:sp>
        <p:nvSpPr>
          <p:cNvPr id="3" name="Text Placeholder 2">
            <a:extLst>
              <a:ext uri="{FF2B5EF4-FFF2-40B4-BE49-F238E27FC236}">
                <a16:creationId xmlns:a16="http://schemas.microsoft.com/office/drawing/2014/main" id="{7E6209F0-C3DD-E390-671A-966F912D2857}"/>
              </a:ext>
            </a:extLst>
          </p:cNvPr>
          <p:cNvSpPr>
            <a:spLocks noGrp="1"/>
          </p:cNvSpPr>
          <p:nvPr>
            <p:ph type="body" sz="quarter" idx="15"/>
          </p:nvPr>
        </p:nvSpPr>
        <p:spPr>
          <a:xfrm>
            <a:off x="1195008" y="702645"/>
            <a:ext cx="8882643" cy="904774"/>
          </a:xfrm>
        </p:spPr>
        <p:txBody>
          <a:bodyPr/>
          <a:lstStyle/>
          <a:p>
            <a:r>
              <a:rPr lang="en-US" sz="3200"/>
              <a:t>Coordinated Care Consent (Client)</a:t>
            </a:r>
          </a:p>
        </p:txBody>
      </p:sp>
    </p:spTree>
    <p:extLst>
      <p:ext uri="{BB962C8B-B14F-4D97-AF65-F5344CB8AC3E}">
        <p14:creationId xmlns:p14="http://schemas.microsoft.com/office/powerpoint/2010/main" val="3442631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CBE34BC-EB03-9E2D-D353-30A8F30D407A}"/>
              </a:ext>
            </a:extLst>
          </p:cNvPr>
          <p:cNvSpPr>
            <a:spLocks noGrp="1"/>
          </p:cNvSpPr>
          <p:nvPr>
            <p:ph type="body" sz="quarter" idx="15"/>
          </p:nvPr>
        </p:nvSpPr>
        <p:spPr/>
        <p:txBody>
          <a:bodyPr/>
          <a:lstStyle/>
          <a:p>
            <a:r>
              <a:rPr lang="en-US"/>
              <a:t>Calendar Management</a:t>
            </a:r>
          </a:p>
        </p:txBody>
      </p:sp>
      <p:sp>
        <p:nvSpPr>
          <p:cNvPr id="6" name="Text Placeholder 5">
            <a:extLst>
              <a:ext uri="{FF2B5EF4-FFF2-40B4-BE49-F238E27FC236}">
                <a16:creationId xmlns:a16="http://schemas.microsoft.com/office/drawing/2014/main" id="{CB7E9700-21CA-2EAB-4CFA-62FA561DDE2E}"/>
              </a:ext>
            </a:extLst>
          </p:cNvPr>
          <p:cNvSpPr>
            <a:spLocks noGrp="1"/>
          </p:cNvSpPr>
          <p:nvPr>
            <p:ph type="body" sz="quarter" idx="14"/>
          </p:nvPr>
        </p:nvSpPr>
        <p:spPr>
          <a:xfrm>
            <a:off x="1195009" y="1786466"/>
            <a:ext cx="8550124" cy="3623733"/>
          </a:xfrm>
        </p:spPr>
        <p:txBody>
          <a:bodyPr>
            <a:normAutofit/>
          </a:bodyPr>
          <a:lstStyle/>
          <a:p>
            <a:pPr marL="0" marR="0">
              <a:lnSpc>
                <a:spcPct val="107000"/>
              </a:lnSpc>
              <a:spcBef>
                <a:spcPts val="0"/>
              </a:spcBef>
              <a:spcAft>
                <a:spcPts val="800"/>
              </a:spcAft>
            </a:pPr>
            <a:r>
              <a:rPr lang="en-US" sz="2000"/>
              <a:t>Staff Calendar (My Office) </a:t>
            </a:r>
          </a:p>
          <a:p>
            <a:pPr marL="0" marR="0">
              <a:lnSpc>
                <a:spcPct val="107000"/>
              </a:lnSpc>
              <a:spcBef>
                <a:spcPts val="0"/>
              </a:spcBef>
              <a:spcAft>
                <a:spcPts val="800"/>
              </a:spcAft>
            </a:pPr>
            <a:r>
              <a:rPr lang="en-US" b="0">
                <a:solidFill>
                  <a:schemeClr val="tx1"/>
                </a:solidFill>
                <a:effectLst/>
                <a:ea typeface="Calibri" panose="020F0502020204030204" pitchFamily="34" charset="0"/>
              </a:rPr>
              <a:t>Basic Navigation of the Staff Calendar</a:t>
            </a:r>
          </a:p>
          <a:p>
            <a:pPr marL="0" marR="0">
              <a:lnSpc>
                <a:spcPct val="107000"/>
              </a:lnSpc>
              <a:spcBef>
                <a:spcPts val="0"/>
              </a:spcBef>
              <a:spcAft>
                <a:spcPts val="800"/>
              </a:spcAft>
            </a:pPr>
            <a:r>
              <a:rPr lang="en-US" sz="1600" b="0" u="sng">
                <a:solidFill>
                  <a:srgbClr val="0000FF"/>
                </a:solidFill>
                <a:effectLst/>
                <a:ea typeface="Calibri" panose="020F0502020204030204" pitchFamily="34" charset="0"/>
                <a:hlinkClick r:id="rId2"/>
              </a:rPr>
              <a:t>https://2023.calmhsa.org/basic-navigation-of-the-staff-calendar/</a:t>
            </a:r>
            <a:r>
              <a:rPr lang="en-US" sz="1600" b="0">
                <a:effectLst/>
                <a:ea typeface="Calibri" panose="020F0502020204030204" pitchFamily="34" charset="0"/>
              </a:rPr>
              <a:t> </a:t>
            </a:r>
          </a:p>
          <a:p>
            <a:pPr marL="0" marR="0">
              <a:lnSpc>
                <a:spcPct val="107000"/>
              </a:lnSpc>
              <a:spcBef>
                <a:spcPts val="0"/>
              </a:spcBef>
              <a:spcAft>
                <a:spcPts val="800"/>
              </a:spcAft>
            </a:pPr>
            <a:r>
              <a:rPr lang="en-US" b="0">
                <a:solidFill>
                  <a:schemeClr val="tx1"/>
                </a:solidFill>
                <a:effectLst/>
                <a:ea typeface="Calibri" panose="020F0502020204030204" pitchFamily="34" charset="0"/>
              </a:rPr>
              <a:t>How to Create an Appointment from Your Calendar: </a:t>
            </a:r>
          </a:p>
          <a:p>
            <a:pPr marL="0" marR="0">
              <a:lnSpc>
                <a:spcPct val="107000"/>
              </a:lnSpc>
              <a:spcBef>
                <a:spcPts val="0"/>
              </a:spcBef>
              <a:spcAft>
                <a:spcPts val="800"/>
              </a:spcAft>
            </a:pPr>
            <a:r>
              <a:rPr lang="en-US" sz="1600" b="0" u="sng">
                <a:solidFill>
                  <a:srgbClr val="0000FF"/>
                </a:solidFill>
                <a:effectLst/>
                <a:ea typeface="Calibri" panose="020F0502020204030204" pitchFamily="34" charset="0"/>
                <a:hlinkClick r:id="rId3"/>
              </a:rPr>
              <a:t>https://2023.calmhsa.org/how-to-create-an-appointment-from-your-calendar/</a:t>
            </a:r>
            <a:r>
              <a:rPr lang="en-US" sz="1600" b="0">
                <a:effectLst/>
                <a:ea typeface="Calibri" panose="020F0502020204030204" pitchFamily="34" charset="0"/>
              </a:rPr>
              <a:t> </a:t>
            </a:r>
          </a:p>
          <a:p>
            <a:pPr marL="0" marR="0">
              <a:lnSpc>
                <a:spcPct val="107000"/>
              </a:lnSpc>
              <a:spcBef>
                <a:spcPts val="0"/>
              </a:spcBef>
              <a:spcAft>
                <a:spcPts val="800"/>
              </a:spcAft>
            </a:pPr>
            <a:r>
              <a:rPr lang="en-US" b="0">
                <a:solidFill>
                  <a:schemeClr val="tx1"/>
                </a:solidFill>
                <a:effectLst/>
                <a:ea typeface="Calibri" panose="020F0502020204030204" pitchFamily="34" charset="0"/>
              </a:rPr>
              <a:t>How to schedule Non-Client Time on Your Calendar:</a:t>
            </a:r>
          </a:p>
          <a:p>
            <a:pPr marL="0" marR="0">
              <a:lnSpc>
                <a:spcPct val="107000"/>
              </a:lnSpc>
              <a:spcBef>
                <a:spcPts val="0"/>
              </a:spcBef>
              <a:spcAft>
                <a:spcPts val="800"/>
              </a:spcAft>
            </a:pPr>
            <a:r>
              <a:rPr lang="en-US" sz="1600" b="0" u="sng">
                <a:solidFill>
                  <a:srgbClr val="0000FF"/>
                </a:solidFill>
                <a:effectLst/>
                <a:ea typeface="Calibri" panose="020F0502020204030204" pitchFamily="34" charset="0"/>
                <a:hlinkClick r:id="rId4"/>
              </a:rPr>
              <a:t>https://2023.calmhsa.org/how-to-schedule-non-client-time-on-your-calendar/</a:t>
            </a:r>
            <a:r>
              <a:rPr lang="en-US" sz="1600" b="0">
                <a:solidFill>
                  <a:srgbClr val="000000"/>
                </a:solidFill>
                <a:effectLst/>
                <a:ea typeface="Calibri" panose="020F0502020204030204" pitchFamily="34" charset="0"/>
              </a:rPr>
              <a:t> </a:t>
            </a:r>
            <a:endParaRPr lang="en-US" sz="1600" b="0">
              <a:effectLst/>
              <a:ea typeface="Calibri" panose="020F0502020204030204" pitchFamily="34" charset="0"/>
            </a:endParaRPr>
          </a:p>
          <a:p>
            <a:pPr algn="ctr"/>
            <a:r>
              <a:rPr lang="en-US" sz="2000">
                <a:effectLst/>
                <a:ea typeface="Calibri" panose="020F0502020204030204" pitchFamily="34" charset="0"/>
              </a:rPr>
              <a:t>We are only using </a:t>
            </a:r>
            <a:r>
              <a:rPr lang="en-US" sz="2000" u="sng">
                <a:effectLst/>
                <a:ea typeface="Calibri" panose="020F0502020204030204" pitchFamily="34" charset="0"/>
              </a:rPr>
              <a:t>New Calendar Entry </a:t>
            </a:r>
            <a:r>
              <a:rPr lang="en-US" sz="2000">
                <a:effectLst/>
                <a:ea typeface="Calibri" panose="020F0502020204030204" pitchFamily="34" charset="0"/>
              </a:rPr>
              <a:t>or </a:t>
            </a:r>
            <a:r>
              <a:rPr lang="en-US" sz="2000" u="sng">
                <a:effectLst/>
                <a:ea typeface="Calibri" panose="020F0502020204030204" pitchFamily="34" charset="0"/>
              </a:rPr>
              <a:t>New Service Entry</a:t>
            </a:r>
          </a:p>
          <a:p>
            <a:endParaRPr lang="en-US"/>
          </a:p>
        </p:txBody>
      </p:sp>
    </p:spTree>
    <p:extLst>
      <p:ext uri="{BB962C8B-B14F-4D97-AF65-F5344CB8AC3E}">
        <p14:creationId xmlns:p14="http://schemas.microsoft.com/office/powerpoint/2010/main" val="692180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28E751-3AAF-37F7-292D-FEFC6AD166BF}"/>
              </a:ext>
            </a:extLst>
          </p:cNvPr>
          <p:cNvSpPr>
            <a:spLocks noGrp="1"/>
          </p:cNvSpPr>
          <p:nvPr>
            <p:ph type="body" sz="quarter" idx="14"/>
          </p:nvPr>
        </p:nvSpPr>
        <p:spPr>
          <a:xfrm>
            <a:off x="1195008" y="1781299"/>
            <a:ext cx="9170889" cy="3669475"/>
          </a:xfrm>
        </p:spPr>
        <p:txBody>
          <a:bodyPr>
            <a:normAutofit lnSpcReduction="10000"/>
          </a:bodyPr>
          <a:lstStyle/>
          <a:p>
            <a:r>
              <a:rPr lang="en-US" sz="2400"/>
              <a:t>Treatment Team (Client): </a:t>
            </a:r>
            <a:r>
              <a:rPr lang="en-US" sz="2200" b="0">
                <a:solidFill>
                  <a:schemeClr val="tx1"/>
                </a:solidFill>
              </a:rPr>
              <a:t>This form allows you to add/remove a client to your caseload</a:t>
            </a:r>
          </a:p>
          <a:p>
            <a:pPr marL="342900" indent="-342900">
              <a:buFont typeface="Arial" panose="020B0604020202020204" pitchFamily="34" charset="0"/>
              <a:buChar char="•"/>
            </a:pPr>
            <a:r>
              <a:rPr lang="en-US" sz="2200" b="0">
                <a:solidFill>
                  <a:schemeClr val="tx1"/>
                </a:solidFill>
              </a:rPr>
              <a:t>Click on the new icon   , select type of treatment team member and complete the relevant information including Start Date, Name, Role Program and any other information needed.</a:t>
            </a:r>
          </a:p>
          <a:p>
            <a:pPr marL="342900" indent="-342900">
              <a:buFont typeface="Arial" panose="020B0604020202020204" pitchFamily="34" charset="0"/>
              <a:buChar char="•"/>
            </a:pPr>
            <a:r>
              <a:rPr lang="en-US" sz="2200" b="0">
                <a:solidFill>
                  <a:schemeClr val="tx1"/>
                </a:solidFill>
              </a:rPr>
              <a:t>You can add an external person to the client’s treatment team including a caregiver, family member or PCP</a:t>
            </a:r>
          </a:p>
          <a:p>
            <a:pPr marL="342900" indent="-342900">
              <a:buFont typeface="Arial" panose="020B0604020202020204" pitchFamily="34" charset="0"/>
              <a:buChar char="•"/>
            </a:pPr>
            <a:r>
              <a:rPr lang="en-US" sz="2200" b="0">
                <a:solidFill>
                  <a:schemeClr val="tx1"/>
                </a:solidFill>
              </a:rPr>
              <a:t>You can access the hyperlink to Treatment Team on the </a:t>
            </a:r>
            <a:r>
              <a:rPr lang="en-US" sz="2200" b="0" err="1">
                <a:solidFill>
                  <a:schemeClr val="tx1"/>
                </a:solidFill>
              </a:rPr>
              <a:t>Smartview</a:t>
            </a:r>
            <a:r>
              <a:rPr lang="en-US" sz="2200" b="0">
                <a:solidFill>
                  <a:schemeClr val="tx1"/>
                </a:solidFill>
              </a:rPr>
              <a:t> icon when you are in the Client’s dashboard </a:t>
            </a:r>
          </a:p>
          <a:p>
            <a:pPr marL="342900" indent="-342900">
              <a:buFont typeface="Arial" panose="020B0604020202020204" pitchFamily="34" charset="0"/>
              <a:buChar char="•"/>
            </a:pPr>
            <a:r>
              <a:rPr lang="en-US" sz="2200" b="0">
                <a:solidFill>
                  <a:schemeClr val="tx1"/>
                </a:solidFill>
              </a:rPr>
              <a:t>To remove a client, input an End Date and unclick the “Active” check box</a:t>
            </a:r>
          </a:p>
        </p:txBody>
      </p:sp>
      <p:sp>
        <p:nvSpPr>
          <p:cNvPr id="3" name="Text Placeholder 2">
            <a:extLst>
              <a:ext uri="{FF2B5EF4-FFF2-40B4-BE49-F238E27FC236}">
                <a16:creationId xmlns:a16="http://schemas.microsoft.com/office/drawing/2014/main" id="{D988D3D6-3811-02FA-C074-69A26E1F6CC7}"/>
              </a:ext>
            </a:extLst>
          </p:cNvPr>
          <p:cNvSpPr>
            <a:spLocks noGrp="1"/>
          </p:cNvSpPr>
          <p:nvPr>
            <p:ph type="body" sz="quarter" idx="15"/>
          </p:nvPr>
        </p:nvSpPr>
        <p:spPr>
          <a:xfrm>
            <a:off x="1195009" y="823008"/>
            <a:ext cx="8423124" cy="473947"/>
          </a:xfrm>
        </p:spPr>
        <p:txBody>
          <a:bodyPr/>
          <a:lstStyle/>
          <a:p>
            <a:r>
              <a:rPr lang="en-US" sz="3600"/>
              <a:t>Caseloads</a:t>
            </a:r>
          </a:p>
        </p:txBody>
      </p:sp>
      <p:pic>
        <p:nvPicPr>
          <p:cNvPr id="4" name="Picture 3">
            <a:extLst>
              <a:ext uri="{FF2B5EF4-FFF2-40B4-BE49-F238E27FC236}">
                <a16:creationId xmlns:a16="http://schemas.microsoft.com/office/drawing/2014/main" id="{D867859D-032B-25F7-B71C-7409FE9C8DE5}"/>
              </a:ext>
            </a:extLst>
          </p:cNvPr>
          <p:cNvPicPr>
            <a:picLocks noChangeAspect="1"/>
          </p:cNvPicPr>
          <p:nvPr/>
        </p:nvPicPr>
        <p:blipFill>
          <a:blip r:embed="rId2"/>
          <a:stretch>
            <a:fillRect/>
          </a:stretch>
        </p:blipFill>
        <p:spPr>
          <a:xfrm>
            <a:off x="7144188" y="4390668"/>
            <a:ext cx="1900052" cy="376684"/>
          </a:xfrm>
          <a:prstGeom prst="rect">
            <a:avLst/>
          </a:prstGeom>
        </p:spPr>
      </p:pic>
      <p:pic>
        <p:nvPicPr>
          <p:cNvPr id="5" name="Picture 4">
            <a:extLst>
              <a:ext uri="{FF2B5EF4-FFF2-40B4-BE49-F238E27FC236}">
                <a16:creationId xmlns:a16="http://schemas.microsoft.com/office/drawing/2014/main" id="{3CBD41A5-5EE8-F9D0-A6A1-F9DF3E19D9A0}"/>
              </a:ext>
            </a:extLst>
          </p:cNvPr>
          <p:cNvPicPr>
            <a:picLocks noChangeAspect="1"/>
          </p:cNvPicPr>
          <p:nvPr/>
        </p:nvPicPr>
        <p:blipFill>
          <a:blip r:embed="rId3"/>
          <a:stretch>
            <a:fillRect/>
          </a:stretch>
        </p:blipFill>
        <p:spPr>
          <a:xfrm>
            <a:off x="2174743" y="5031401"/>
            <a:ext cx="840289" cy="310138"/>
          </a:xfrm>
          <a:prstGeom prst="rect">
            <a:avLst/>
          </a:prstGeom>
        </p:spPr>
      </p:pic>
      <p:pic>
        <p:nvPicPr>
          <p:cNvPr id="8" name="Picture 7">
            <a:extLst>
              <a:ext uri="{FF2B5EF4-FFF2-40B4-BE49-F238E27FC236}">
                <a16:creationId xmlns:a16="http://schemas.microsoft.com/office/drawing/2014/main" id="{BFD45F13-D94C-3990-C99C-A1511A3E630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38422" y="2547171"/>
            <a:ext cx="172720" cy="198120"/>
          </a:xfrm>
          <a:prstGeom prst="rect">
            <a:avLst/>
          </a:prstGeom>
          <a:noFill/>
          <a:ln>
            <a:noFill/>
          </a:ln>
        </p:spPr>
      </p:pic>
    </p:spTree>
    <p:extLst>
      <p:ext uri="{BB962C8B-B14F-4D97-AF65-F5344CB8AC3E}">
        <p14:creationId xmlns:p14="http://schemas.microsoft.com/office/powerpoint/2010/main" val="3854192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056E77-E698-D246-D862-ECEBB6B97785}"/>
              </a:ext>
            </a:extLst>
          </p:cNvPr>
          <p:cNvSpPr>
            <a:spLocks noGrp="1"/>
          </p:cNvSpPr>
          <p:nvPr>
            <p:ph type="body" sz="quarter" idx="14"/>
          </p:nvPr>
        </p:nvSpPr>
        <p:spPr>
          <a:xfrm>
            <a:off x="665018" y="1745672"/>
            <a:ext cx="9809018" cy="3740727"/>
          </a:xfrm>
        </p:spPr>
        <p:txBody>
          <a:bodyPr>
            <a:normAutofit fontScale="92500" lnSpcReduction="10000"/>
          </a:bodyPr>
          <a:lstStyle/>
          <a:p>
            <a:r>
              <a:rPr lang="en-US" sz="2200"/>
              <a:t>Caseload (My Office): </a:t>
            </a:r>
            <a:r>
              <a:rPr lang="en-US" sz="2200" b="0">
                <a:solidFill>
                  <a:schemeClr val="tx1"/>
                </a:solidFill>
              </a:rPr>
              <a:t>This list page </a:t>
            </a:r>
            <a:r>
              <a:rPr lang="en-US" sz="2200" b="0">
                <a:solidFill>
                  <a:schemeClr val="tx1"/>
                </a:solidFill>
                <a:effectLst/>
                <a:ea typeface="Calibri" panose="020F0502020204030204" pitchFamily="34" charset="0"/>
              </a:rPr>
              <a:t>display selected staff member’s caseload. </a:t>
            </a:r>
          </a:p>
          <a:p>
            <a:pPr marL="285750" indent="-285750">
              <a:buFont typeface="Arial" panose="020B0604020202020204" pitchFamily="34" charset="0"/>
              <a:buChar char="•"/>
            </a:pPr>
            <a:r>
              <a:rPr lang="en-US" sz="1900" b="0">
                <a:solidFill>
                  <a:schemeClr val="tx1"/>
                </a:solidFill>
                <a:effectLst/>
                <a:ea typeface="Calibri" panose="020F0502020204030204" pitchFamily="34" charset="0"/>
              </a:rPr>
              <a:t>It also includes the clients that the staff has completed a note for, even if they are not on the staff’s caseload. </a:t>
            </a:r>
          </a:p>
          <a:p>
            <a:pPr marL="1371600" lvl="3" indent="0">
              <a:buNone/>
            </a:pPr>
            <a:r>
              <a:rPr lang="en-US" sz="1700" b="0" u="sng">
                <a:solidFill>
                  <a:srgbClr val="0000FF"/>
                </a:solidFill>
                <a:effectLst/>
                <a:ea typeface="Calibri" panose="020F0502020204030204" pitchFamily="34" charset="0"/>
                <a:hlinkClick r:id="rId2"/>
              </a:rPr>
              <a:t>https://2023.calmhsa.org/caseload-list-page/</a:t>
            </a:r>
            <a:endParaRPr lang="en-US" sz="1700" b="0">
              <a:effectLst/>
              <a:ea typeface="Calibri" panose="020F0502020204030204" pitchFamily="34" charset="0"/>
            </a:endParaRPr>
          </a:p>
          <a:p>
            <a:endParaRPr lang="en-US" sz="2200"/>
          </a:p>
          <a:p>
            <a:r>
              <a:rPr lang="en-US" sz="2200"/>
              <a:t>Caseload Reassignment (My Office): </a:t>
            </a:r>
            <a:r>
              <a:rPr lang="en-US" sz="2200" b="0">
                <a:solidFill>
                  <a:schemeClr val="tx1"/>
                </a:solidFill>
                <a:effectLst/>
                <a:ea typeface="Calibri" panose="020F0502020204030204" pitchFamily="34" charset="0"/>
              </a:rPr>
              <a:t>This is a functional list page where supervisors and administrators can reassign a staff’s in progress documents, to acknowledge documents, to be reviewed documents, to co-sign documents, to do, and to sign documents to another staff member. </a:t>
            </a:r>
          </a:p>
          <a:p>
            <a:pPr marL="285750" indent="-285750">
              <a:buFont typeface="Arial" panose="020B0604020202020204" pitchFamily="34" charset="0"/>
              <a:buChar char="•"/>
            </a:pPr>
            <a:r>
              <a:rPr lang="en-US" sz="1900" b="0">
                <a:solidFill>
                  <a:schemeClr val="tx1"/>
                </a:solidFill>
                <a:effectLst/>
                <a:ea typeface="Calibri" panose="020F0502020204030204" pitchFamily="34" charset="0"/>
              </a:rPr>
              <a:t>You can reassign a staff’s flags, inquiry, and most importantly their primary clients to another staff member. For the list page to pull up any data, either the Staff search needs to be set to a staff or the Client search have a client selected.</a:t>
            </a:r>
          </a:p>
          <a:p>
            <a:pPr marL="914400" lvl="2" indent="0">
              <a:buNone/>
            </a:pPr>
            <a:r>
              <a:rPr lang="en-US" sz="1900" b="0" u="sng">
                <a:solidFill>
                  <a:srgbClr val="0000FF"/>
                </a:solidFill>
                <a:effectLst/>
                <a:ea typeface="Calibri" panose="020F0502020204030204" pitchFamily="34" charset="0"/>
                <a:hlinkClick r:id="rId3"/>
              </a:rPr>
              <a:t>https://2023.calmhsa.org/the-caseload-reassignment-list-page/</a:t>
            </a:r>
            <a:endParaRPr lang="en-US" sz="1700" b="0"/>
          </a:p>
        </p:txBody>
      </p:sp>
      <p:sp>
        <p:nvSpPr>
          <p:cNvPr id="3" name="Text Placeholder 2">
            <a:extLst>
              <a:ext uri="{FF2B5EF4-FFF2-40B4-BE49-F238E27FC236}">
                <a16:creationId xmlns:a16="http://schemas.microsoft.com/office/drawing/2014/main" id="{AA9112C7-6D26-7C8B-F91A-101B7DC7BB4B}"/>
              </a:ext>
            </a:extLst>
          </p:cNvPr>
          <p:cNvSpPr>
            <a:spLocks noGrp="1"/>
          </p:cNvSpPr>
          <p:nvPr>
            <p:ph type="body" sz="quarter" idx="15"/>
          </p:nvPr>
        </p:nvSpPr>
        <p:spPr/>
        <p:txBody>
          <a:bodyPr/>
          <a:lstStyle/>
          <a:p>
            <a:r>
              <a:rPr lang="en-US"/>
              <a:t>Caseloads Continued…</a:t>
            </a:r>
          </a:p>
        </p:txBody>
      </p:sp>
    </p:spTree>
    <p:extLst>
      <p:ext uri="{BB962C8B-B14F-4D97-AF65-F5344CB8AC3E}">
        <p14:creationId xmlns:p14="http://schemas.microsoft.com/office/powerpoint/2010/main" val="1207223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96E9BA-975A-18BA-9876-0594AD5A9DB4}"/>
              </a:ext>
            </a:extLst>
          </p:cNvPr>
          <p:cNvSpPr>
            <a:spLocks noGrp="1"/>
          </p:cNvSpPr>
          <p:nvPr>
            <p:ph type="body" sz="quarter" idx="14"/>
          </p:nvPr>
        </p:nvSpPr>
        <p:spPr>
          <a:xfrm>
            <a:off x="1020278" y="1694047"/>
            <a:ext cx="9139722" cy="3750020"/>
          </a:xfrm>
        </p:spPr>
        <p:txBody>
          <a:bodyPr vert="horz" lIns="91440" tIns="45720" rIns="91440" bIns="45720" rtlCol="0" anchor="t">
            <a:normAutofit/>
          </a:bodyPr>
          <a:lstStyle/>
          <a:p>
            <a:pPr marL="285750" indent="-285750">
              <a:lnSpc>
                <a:spcPct val="150000"/>
              </a:lnSpc>
              <a:buFont typeface="Arial" panose="020B0604020202020204" pitchFamily="34" charset="0"/>
              <a:buChar char="•"/>
            </a:pPr>
            <a:r>
              <a:rPr lang="en-US" sz="2400">
                <a:solidFill>
                  <a:srgbClr val="5A6473"/>
                </a:solidFill>
                <a:latin typeface="Arial"/>
                <a:cs typeface="Arial"/>
              </a:rPr>
              <a:t>Link to Live/PROD system </a:t>
            </a:r>
            <a:r>
              <a:rPr lang="en-US" sz="2400">
                <a:solidFill>
                  <a:schemeClr val="accent1"/>
                </a:solidFill>
                <a:latin typeface="Arial"/>
                <a:cs typeface="Arial"/>
              </a:rPr>
              <a:t>(blue ribbon)</a:t>
            </a:r>
            <a:endParaRPr lang="en-US" sz="2400">
              <a:solidFill>
                <a:schemeClr val="accent1"/>
              </a:solidFill>
              <a:latin typeface="Arial"/>
              <a:cs typeface="Arial"/>
              <a:hlinkClick r:id="rId2">
                <a:extLst>
                  <a:ext uri="{A12FA001-AC4F-418D-AE19-62706E023703}">
                    <ahyp:hlinkClr xmlns:ahyp="http://schemas.microsoft.com/office/drawing/2018/hyperlinkcolor" val="tx"/>
                  </a:ext>
                </a:extLst>
              </a:hlinkClick>
            </a:endParaRPr>
          </a:p>
          <a:p>
            <a:pPr marL="457200" lvl="1" indent="0">
              <a:lnSpc>
                <a:spcPct val="150000"/>
              </a:lnSpc>
              <a:buNone/>
            </a:pPr>
            <a:r>
              <a:rPr lang="en-US" sz="2000" b="0">
                <a:latin typeface="Arial"/>
                <a:cs typeface="Arial"/>
                <a:hlinkClick r:id="rId3"/>
              </a:rPr>
              <a:t>https://fresno.smartcarenet.com/FresnoSmartcareProd/Login.aspx</a:t>
            </a:r>
            <a:r>
              <a:rPr lang="en-US" sz="2000" b="0">
                <a:latin typeface="Arial"/>
                <a:cs typeface="Arial"/>
              </a:rPr>
              <a:t> </a:t>
            </a:r>
          </a:p>
          <a:p>
            <a:pPr marL="57150" indent="-285750">
              <a:lnSpc>
                <a:spcPct val="150000"/>
              </a:lnSpc>
              <a:buFont typeface="Wingdings" panose="05000000000000000000" pitchFamily="2" charset="2"/>
              <a:buChar char="§"/>
            </a:pPr>
            <a:r>
              <a:rPr lang="en-US" sz="2400">
                <a:solidFill>
                  <a:srgbClr val="5A6473"/>
                </a:solidFill>
                <a:latin typeface="Arial"/>
                <a:cs typeface="Arial"/>
              </a:rPr>
              <a:t>Link to Train system </a:t>
            </a:r>
            <a:r>
              <a:rPr lang="en-US" sz="2400">
                <a:solidFill>
                  <a:srgbClr val="00B050"/>
                </a:solidFill>
                <a:latin typeface="Arial"/>
                <a:cs typeface="Arial"/>
              </a:rPr>
              <a:t>(green ribbon) </a:t>
            </a:r>
          </a:p>
          <a:p>
            <a:pPr>
              <a:lnSpc>
                <a:spcPct val="150000"/>
              </a:lnSpc>
            </a:pPr>
            <a:r>
              <a:rPr lang="en-US" sz="1800" b="0">
                <a:solidFill>
                  <a:schemeClr val="accent6"/>
                </a:solidFill>
                <a:latin typeface="Arial"/>
                <a:cs typeface="Arial"/>
                <a:hlinkClick r:id="rId4">
                  <a:extLst>
                    <a:ext uri="{A12FA001-AC4F-418D-AE19-62706E023703}">
                      <ahyp:hlinkClr xmlns:ahyp="http://schemas.microsoft.com/office/drawing/2018/hyperlinkcolor" val="tx"/>
                    </a:ext>
                  </a:extLst>
                </a:hlinkClick>
              </a:rPr>
              <a:t>https://calmhsafresnosctt.smartcarenet.com/FresnoCntySmartcareTrain/Login.aspx</a:t>
            </a:r>
            <a:r>
              <a:rPr lang="en-US" sz="1800" b="0">
                <a:solidFill>
                  <a:schemeClr val="accent6"/>
                </a:solidFill>
                <a:latin typeface="Arial"/>
                <a:cs typeface="Arial"/>
              </a:rPr>
              <a:t> </a:t>
            </a:r>
          </a:p>
          <a:p>
            <a:pPr lvl="2"/>
            <a:r>
              <a:rPr lang="en-US" sz="1600" b="0">
                <a:solidFill>
                  <a:schemeClr val="tx1"/>
                </a:solidFill>
                <a:latin typeface="Arial"/>
                <a:cs typeface="Arial"/>
              </a:rPr>
              <a:t>This is a train system to practice</a:t>
            </a:r>
          </a:p>
          <a:p>
            <a:pPr lvl="2"/>
            <a:r>
              <a:rPr lang="en-US" sz="1600" b="0">
                <a:solidFill>
                  <a:schemeClr val="tx1"/>
                </a:solidFill>
                <a:latin typeface="Arial"/>
                <a:cs typeface="Arial"/>
              </a:rPr>
              <a:t>You can use the generic login but do not reset the password as it is going to be used by others. </a:t>
            </a:r>
          </a:p>
        </p:txBody>
      </p:sp>
      <p:sp>
        <p:nvSpPr>
          <p:cNvPr id="3" name="Text Placeholder 2">
            <a:extLst>
              <a:ext uri="{FF2B5EF4-FFF2-40B4-BE49-F238E27FC236}">
                <a16:creationId xmlns:a16="http://schemas.microsoft.com/office/drawing/2014/main" id="{BBA60062-6C40-DD03-FFC6-BDE49AE268ED}"/>
              </a:ext>
            </a:extLst>
          </p:cNvPr>
          <p:cNvSpPr>
            <a:spLocks noGrp="1"/>
          </p:cNvSpPr>
          <p:nvPr>
            <p:ph type="body" sz="quarter" idx="15"/>
          </p:nvPr>
        </p:nvSpPr>
        <p:spPr>
          <a:xfrm>
            <a:off x="1195009" y="823008"/>
            <a:ext cx="8423124" cy="649657"/>
          </a:xfrm>
        </p:spPr>
        <p:txBody>
          <a:bodyPr/>
          <a:lstStyle/>
          <a:p>
            <a:r>
              <a:rPr lang="en-US" sz="2800"/>
              <a:t>Log In to SmartCare</a:t>
            </a:r>
          </a:p>
        </p:txBody>
      </p:sp>
    </p:spTree>
    <p:extLst>
      <p:ext uri="{BB962C8B-B14F-4D97-AF65-F5344CB8AC3E}">
        <p14:creationId xmlns:p14="http://schemas.microsoft.com/office/powerpoint/2010/main" val="1104048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2070B1-134A-D94A-D99D-EB81EC685F11}"/>
              </a:ext>
            </a:extLst>
          </p:cNvPr>
          <p:cNvSpPr>
            <a:spLocks noGrp="1"/>
          </p:cNvSpPr>
          <p:nvPr>
            <p:ph type="body" sz="quarter" idx="14"/>
          </p:nvPr>
        </p:nvSpPr>
        <p:spPr>
          <a:xfrm>
            <a:off x="1195008" y="1686297"/>
            <a:ext cx="8756513" cy="3656170"/>
          </a:xfrm>
        </p:spPr>
        <p:txBody>
          <a:bodyPr vert="horz" lIns="91440" tIns="45720" rIns="91440" bIns="45720" rtlCol="0" anchor="t">
            <a:normAutofit/>
          </a:bodyPr>
          <a:lstStyle/>
          <a:p>
            <a:r>
              <a:rPr lang="en-US" sz="2000"/>
              <a:t>Complete a MH Non-Psychiatric SMHS Timeliness Record (client) when a request for MH services is made </a:t>
            </a:r>
            <a:r>
              <a:rPr lang="en-US" sz="2000" u="sng"/>
              <a:t>AND</a:t>
            </a:r>
            <a:r>
              <a:rPr lang="en-US"/>
              <a:t>​ </a:t>
            </a:r>
          </a:p>
          <a:p>
            <a:pPr marL="971550" lvl="1" indent="-514350">
              <a:buAutoNum type="arabicParenR"/>
            </a:pPr>
            <a:r>
              <a:rPr lang="en-US" sz="2600" b="0">
                <a:solidFill>
                  <a:schemeClr val="tx1"/>
                </a:solidFill>
                <a:latin typeface="Arial"/>
                <a:cs typeface="Arial"/>
              </a:rPr>
              <a:t>They are not currently enrolled in a treatment program; mobile crisis program exception (program #4763) </a:t>
            </a:r>
            <a:r>
              <a:rPr lang="en-US" sz="1400" b="0">
                <a:solidFill>
                  <a:schemeClr val="tx1"/>
                </a:solidFill>
                <a:effectLst/>
                <a:latin typeface="Calibri"/>
                <a:ea typeface="Calibri" panose="020F0502020204030204" pitchFamily="34" charset="0"/>
                <a:cs typeface="Times New Roman"/>
              </a:rPr>
              <a:t>You can check program enrollment on the Client Programs page or the Client Dashboard – Treatment Team widget. </a:t>
            </a:r>
          </a:p>
          <a:p>
            <a:pPr marL="457200" lvl="1" indent="0">
              <a:buNone/>
            </a:pPr>
            <a:r>
              <a:rPr lang="en-US" sz="1400" b="0">
                <a:solidFill>
                  <a:schemeClr val="tx1"/>
                </a:solidFill>
                <a:latin typeface="Calibri"/>
                <a:ea typeface="Calibri" panose="020F0502020204030204" pitchFamily="34" charset="0"/>
                <a:cs typeface="Times New Roman"/>
              </a:rPr>
              <a:t>				</a:t>
            </a:r>
            <a:r>
              <a:rPr lang="en-US" sz="2400" b="0">
                <a:solidFill>
                  <a:schemeClr val="tx1"/>
                </a:solidFill>
              </a:rPr>
              <a:t>or</a:t>
            </a:r>
          </a:p>
          <a:p>
            <a:pPr marL="457200" lvl="1" indent="0">
              <a:buNone/>
            </a:pPr>
            <a:r>
              <a:rPr lang="en-US" sz="2600" b="0">
                <a:solidFill>
                  <a:schemeClr val="tx1"/>
                </a:solidFill>
              </a:rPr>
              <a:t>2) If this is an urgent request for service.​</a:t>
            </a:r>
          </a:p>
        </p:txBody>
      </p:sp>
      <p:sp>
        <p:nvSpPr>
          <p:cNvPr id="3" name="Text Placeholder 2">
            <a:extLst>
              <a:ext uri="{FF2B5EF4-FFF2-40B4-BE49-F238E27FC236}">
                <a16:creationId xmlns:a16="http://schemas.microsoft.com/office/drawing/2014/main" id="{C247752E-BAD1-0804-5E02-803682BFC147}"/>
              </a:ext>
            </a:extLst>
          </p:cNvPr>
          <p:cNvSpPr>
            <a:spLocks noGrp="1"/>
          </p:cNvSpPr>
          <p:nvPr>
            <p:ph type="body" sz="quarter" idx="15"/>
          </p:nvPr>
        </p:nvSpPr>
        <p:spPr/>
        <p:txBody>
          <a:bodyPr vert="horz" lIns="91440" tIns="45720" rIns="91440" bIns="45720" rtlCol="0" anchor="t">
            <a:noAutofit/>
          </a:bodyPr>
          <a:lstStyle/>
          <a:p>
            <a:r>
              <a:rPr lang="en-US">
                <a:latin typeface="Arial"/>
                <a:cs typeface="Arial"/>
              </a:rPr>
              <a:t>Mental Health Timeliness Record </a:t>
            </a:r>
          </a:p>
        </p:txBody>
      </p:sp>
    </p:spTree>
    <p:extLst>
      <p:ext uri="{BB962C8B-B14F-4D97-AF65-F5344CB8AC3E}">
        <p14:creationId xmlns:p14="http://schemas.microsoft.com/office/powerpoint/2010/main" val="1005359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BEF11D-00B3-1642-F0F4-B4C3906EA8A3}"/>
              </a:ext>
            </a:extLst>
          </p:cNvPr>
          <p:cNvSpPr>
            <a:spLocks noGrp="1"/>
          </p:cNvSpPr>
          <p:nvPr>
            <p:ph type="body" sz="quarter" idx="14"/>
          </p:nvPr>
        </p:nvSpPr>
        <p:spPr>
          <a:xfrm>
            <a:off x="1195009" y="1660125"/>
            <a:ext cx="8721348" cy="4270158"/>
          </a:xfrm>
        </p:spPr>
        <p:txBody>
          <a:bodyPr>
            <a:normAutofit fontScale="85000" lnSpcReduction="20000"/>
          </a:bodyPr>
          <a:lstStyle/>
          <a:p>
            <a:pPr algn="l"/>
            <a:r>
              <a:rPr lang="en-US" sz="2800" i="0">
                <a:effectLst/>
              </a:rPr>
              <a:t>Complete a CSI Standalone Collection form </a:t>
            </a:r>
          </a:p>
          <a:p>
            <a:pPr marL="971550" lvl="1" indent="-285750"/>
            <a:r>
              <a:rPr lang="en-US" b="0" i="0">
                <a:solidFill>
                  <a:srgbClr val="000000"/>
                </a:solidFill>
                <a:effectLst/>
              </a:rPr>
              <a:t>when the person served is newly enrolled in SMHS (i.e., new to the MHP). </a:t>
            </a:r>
          </a:p>
          <a:p>
            <a:pPr lvl="5" indent="0">
              <a:buNone/>
            </a:pPr>
            <a:r>
              <a:rPr lang="en-US" sz="2100" b="1" i="0">
                <a:solidFill>
                  <a:srgbClr val="000000"/>
                </a:solidFill>
                <a:effectLst/>
                <a:latin typeface="Arial" panose="020B0604020202020204" pitchFamily="34" charset="0"/>
                <a:cs typeface="Arial" panose="020B0604020202020204" pitchFamily="34" charset="0"/>
              </a:rPr>
              <a:t>		</a:t>
            </a:r>
            <a:r>
              <a:rPr lang="en-US" sz="2100" b="1" i="0" u="sng">
                <a:solidFill>
                  <a:srgbClr val="000000"/>
                </a:solidFill>
                <a:effectLst/>
                <a:latin typeface="Arial" panose="020B0604020202020204" pitchFamily="34" charset="0"/>
                <a:cs typeface="Arial" panose="020B0604020202020204" pitchFamily="34" charset="0"/>
              </a:rPr>
              <a:t>OR</a:t>
            </a:r>
          </a:p>
          <a:p>
            <a:pPr lvl="5" indent="0">
              <a:buNone/>
            </a:pPr>
            <a:endParaRPr lang="en-US" b="0" i="0">
              <a:solidFill>
                <a:srgbClr val="000000"/>
              </a:solidFill>
              <a:effectLst/>
              <a:latin typeface="Arial" panose="020B0604020202020204" pitchFamily="34" charset="0"/>
              <a:cs typeface="Arial" panose="020B0604020202020204" pitchFamily="34" charset="0"/>
            </a:endParaRPr>
          </a:p>
          <a:p>
            <a:pPr marL="1028700" lvl="1" indent="-342900"/>
            <a:r>
              <a:rPr lang="en-US" b="0" i="0">
                <a:solidFill>
                  <a:srgbClr val="000000"/>
                </a:solidFill>
                <a:effectLst/>
              </a:rPr>
              <a:t>when the person served is re-enrolling in treatment after being discharged from ALL programs within the Mental Health Plan (MHP). </a:t>
            </a:r>
          </a:p>
          <a:p>
            <a:pPr marL="342900" indent="-342900"/>
            <a:endParaRPr lang="en-US" b="0" i="0">
              <a:solidFill>
                <a:srgbClr val="000000"/>
              </a:solidFill>
              <a:effectLst/>
            </a:endParaRPr>
          </a:p>
          <a:p>
            <a:pPr marL="342900" indent="-342900"/>
            <a:endParaRPr lang="en-US" b="0" i="0">
              <a:solidFill>
                <a:srgbClr val="000000"/>
              </a:solidFill>
              <a:effectLst/>
            </a:endParaRPr>
          </a:p>
          <a:p>
            <a:pPr marL="342900" indent="-342900">
              <a:buFont typeface="Arial" panose="020B0604020202020204" pitchFamily="34" charset="0"/>
              <a:buChar char="•"/>
            </a:pPr>
            <a:r>
              <a:rPr lang="en-US" sz="1900" b="0" i="0">
                <a:solidFill>
                  <a:srgbClr val="000000"/>
                </a:solidFill>
                <a:effectLst/>
              </a:rPr>
              <a:t>The program providing the initial service will be responsible for completing the form regardless of level of SmartCare access (Lite and Full Users) and/or level of care (outpatient and crisis).</a:t>
            </a:r>
          </a:p>
          <a:p>
            <a:pPr marL="342900" indent="-342900" algn="l">
              <a:buFont typeface="Arial" panose="020B0604020202020204" pitchFamily="34" charset="0"/>
              <a:buChar char="•"/>
            </a:pPr>
            <a:r>
              <a:rPr lang="en-US" sz="1900" b="0" i="0">
                <a:solidFill>
                  <a:srgbClr val="000000"/>
                </a:solidFill>
                <a:effectLst/>
              </a:rPr>
              <a:t>Verification of enrollment can be determined by accessing the Client Programs (Client) list page.</a:t>
            </a:r>
          </a:p>
          <a:p>
            <a:pPr algn="r"/>
            <a:endParaRPr lang="en-US" b="0">
              <a:hlinkClick r:id="rId2"/>
            </a:endParaRPr>
          </a:p>
          <a:p>
            <a:pPr algn="r"/>
            <a:r>
              <a:rPr lang="en-US" b="0">
                <a:hlinkClick r:id="rId2"/>
              </a:rPr>
              <a:t>https://2023.calmhsa.org/how-to-complete-a-csi-demographic-record/</a:t>
            </a:r>
            <a:r>
              <a:rPr lang="en-US" b="0"/>
              <a:t> </a:t>
            </a:r>
          </a:p>
        </p:txBody>
      </p:sp>
      <p:sp>
        <p:nvSpPr>
          <p:cNvPr id="3" name="Text Placeholder 2">
            <a:extLst>
              <a:ext uri="{FF2B5EF4-FFF2-40B4-BE49-F238E27FC236}">
                <a16:creationId xmlns:a16="http://schemas.microsoft.com/office/drawing/2014/main" id="{0155A32E-AB26-600F-2811-726D995D7AAA}"/>
              </a:ext>
            </a:extLst>
          </p:cNvPr>
          <p:cNvSpPr>
            <a:spLocks noGrp="1"/>
          </p:cNvSpPr>
          <p:nvPr>
            <p:ph type="body" sz="quarter" idx="15"/>
          </p:nvPr>
        </p:nvSpPr>
        <p:spPr/>
        <p:txBody>
          <a:bodyPr/>
          <a:lstStyle/>
          <a:p>
            <a:r>
              <a:rPr lang="en-US"/>
              <a:t>CSI Standalone Collection (Client)</a:t>
            </a:r>
          </a:p>
        </p:txBody>
      </p:sp>
    </p:spTree>
    <p:extLst>
      <p:ext uri="{BB962C8B-B14F-4D97-AF65-F5344CB8AC3E}">
        <p14:creationId xmlns:p14="http://schemas.microsoft.com/office/powerpoint/2010/main" val="1800295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2DBE17-AF0C-E86B-9EB0-74B9B597A4AE}"/>
              </a:ext>
            </a:extLst>
          </p:cNvPr>
          <p:cNvSpPr>
            <a:spLocks noGrp="1"/>
          </p:cNvSpPr>
          <p:nvPr>
            <p:ph type="body" sz="quarter" idx="14"/>
          </p:nvPr>
        </p:nvSpPr>
        <p:spPr>
          <a:xfrm>
            <a:off x="1009816" y="1714995"/>
            <a:ext cx="4943679" cy="3509012"/>
          </a:xfrm>
        </p:spPr>
        <p:txBody>
          <a:bodyPr vert="horz" lIns="91440" tIns="45720" rIns="91440" bIns="45720" rtlCol="0" anchor="t">
            <a:normAutofit/>
          </a:bodyPr>
          <a:lstStyle/>
          <a:p>
            <a:r>
              <a:rPr lang="en-US" sz="2200">
                <a:latin typeface="Arial"/>
                <a:cs typeface="Arial"/>
              </a:rPr>
              <a:t>Forms are available in SmartCare:</a:t>
            </a:r>
            <a:endParaRPr lang="en-US" sz="2200"/>
          </a:p>
          <a:p>
            <a:r>
              <a:rPr lang="en-US" sz="1400" b="0">
                <a:solidFill>
                  <a:srgbClr val="0000FF"/>
                </a:solidFill>
                <a:latin typeface="Calibri Light"/>
                <a:cs typeface="Calibri"/>
                <a:hlinkClick r:id="rId2"/>
              </a:rPr>
              <a:t>https://2023.calmhsa.org/how-to-complete-a-noabd/</a:t>
            </a:r>
            <a:endParaRPr lang="en-US" sz="1400">
              <a:latin typeface="Calibri Light"/>
            </a:endParaRPr>
          </a:p>
          <a:p>
            <a:endParaRPr lang="en-US" sz="1800" b="0">
              <a:solidFill>
                <a:schemeClr val="tx1"/>
              </a:solidFill>
              <a:effectLst/>
              <a:ea typeface="Calibri" panose="020F0502020204030204" pitchFamily="34" charset="0"/>
            </a:endParaRPr>
          </a:p>
          <a:p>
            <a:r>
              <a:rPr lang="en-US" sz="2200" b="0">
                <a:solidFill>
                  <a:schemeClr val="tx1"/>
                </a:solidFill>
                <a:latin typeface="Arial"/>
                <a:cs typeface="Times New Roman"/>
              </a:rPr>
              <a:t>Forms relevant to clinical staff:</a:t>
            </a:r>
          </a:p>
          <a:p>
            <a:r>
              <a:rPr lang="en-US" b="0">
                <a:solidFill>
                  <a:schemeClr val="tx1"/>
                </a:solidFill>
                <a:latin typeface="Arial"/>
                <a:cs typeface="Arial"/>
              </a:rPr>
              <a:t>NOABD- Delivery System (Client) </a:t>
            </a:r>
            <a:endParaRPr lang="en-US">
              <a:solidFill>
                <a:schemeClr val="tx1"/>
              </a:solidFill>
            </a:endParaRPr>
          </a:p>
          <a:p>
            <a:r>
              <a:rPr lang="en-US" b="0">
                <a:solidFill>
                  <a:schemeClr val="tx1"/>
                </a:solidFill>
                <a:latin typeface="Arial"/>
                <a:cs typeface="Arial"/>
              </a:rPr>
              <a:t>NOABD- Denial (Client)</a:t>
            </a:r>
            <a:endParaRPr lang="en-US">
              <a:solidFill>
                <a:schemeClr val="tx1"/>
              </a:solidFill>
            </a:endParaRPr>
          </a:p>
          <a:p>
            <a:r>
              <a:rPr lang="en-US" b="0">
                <a:solidFill>
                  <a:schemeClr val="tx1"/>
                </a:solidFill>
                <a:latin typeface="Arial"/>
                <a:cs typeface="Arial"/>
              </a:rPr>
              <a:t>NOABD-Timely Access Notice (Client)</a:t>
            </a:r>
            <a:endParaRPr lang="en-US">
              <a:solidFill>
                <a:schemeClr val="tx1"/>
              </a:solidFill>
            </a:endParaRPr>
          </a:p>
          <a:p>
            <a:r>
              <a:rPr lang="en-US" b="0">
                <a:solidFill>
                  <a:schemeClr val="tx1"/>
                </a:solidFill>
                <a:latin typeface="Arial"/>
                <a:cs typeface="Arial"/>
              </a:rPr>
              <a:t>NOABD- Termination Notice (Client) </a:t>
            </a:r>
            <a:endParaRPr lang="en-US">
              <a:solidFill>
                <a:schemeClr val="tx1"/>
              </a:solidFill>
            </a:endParaRPr>
          </a:p>
          <a:p>
            <a:endParaRPr lang="en-US" sz="2200">
              <a:latin typeface="Calibri"/>
              <a:cs typeface="Times New Roman"/>
            </a:endParaRPr>
          </a:p>
        </p:txBody>
      </p:sp>
      <p:sp>
        <p:nvSpPr>
          <p:cNvPr id="3" name="Text Placeholder 2">
            <a:extLst>
              <a:ext uri="{FF2B5EF4-FFF2-40B4-BE49-F238E27FC236}">
                <a16:creationId xmlns:a16="http://schemas.microsoft.com/office/drawing/2014/main" id="{B3670E6A-9978-4BA5-5434-A1E3ED2A6F32}"/>
              </a:ext>
            </a:extLst>
          </p:cNvPr>
          <p:cNvSpPr>
            <a:spLocks noGrp="1"/>
          </p:cNvSpPr>
          <p:nvPr>
            <p:ph type="body" sz="quarter" idx="15"/>
          </p:nvPr>
        </p:nvSpPr>
        <p:spPr/>
        <p:txBody>
          <a:bodyPr vert="horz" lIns="91440" tIns="45720" rIns="91440" bIns="45720" rtlCol="0" anchor="t">
            <a:noAutofit/>
          </a:bodyPr>
          <a:lstStyle/>
          <a:p>
            <a:r>
              <a:rPr lang="en-US">
                <a:latin typeface="Arial"/>
                <a:cs typeface="Arial"/>
              </a:rPr>
              <a:t>Notice of Adverse Benefit Determination (NOABD)</a:t>
            </a:r>
            <a:endParaRPr lang="en-US"/>
          </a:p>
        </p:txBody>
      </p:sp>
      <p:sp>
        <p:nvSpPr>
          <p:cNvPr id="4" name="TextBox 3">
            <a:extLst>
              <a:ext uri="{FF2B5EF4-FFF2-40B4-BE49-F238E27FC236}">
                <a16:creationId xmlns:a16="http://schemas.microsoft.com/office/drawing/2014/main" id="{018CB6BE-5AA2-38AB-3DB4-314B39D3E4DA}"/>
              </a:ext>
            </a:extLst>
          </p:cNvPr>
          <p:cNvSpPr txBox="1"/>
          <p:nvPr/>
        </p:nvSpPr>
        <p:spPr>
          <a:xfrm>
            <a:off x="5957455" y="2078181"/>
            <a:ext cx="3801752"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Calibri"/>
              </a:rPr>
              <a:t>*You must print the NOABD form and add the required enclosure documents before sending it to the Person Served</a:t>
            </a:r>
          </a:p>
          <a:p>
            <a:endParaRPr lang="en-US">
              <a:latin typeface="Arial"/>
              <a:cs typeface="Calibri"/>
            </a:endParaRPr>
          </a:p>
          <a:p>
            <a:r>
              <a:rPr lang="en-US">
                <a:latin typeface="Arial"/>
                <a:cs typeface="Calibri"/>
              </a:rPr>
              <a:t>You can use this link to access the enclosure requirements: </a:t>
            </a:r>
            <a:r>
              <a:rPr lang="en-US">
                <a:latin typeface="Arial"/>
                <a:ea typeface="+mn-lt"/>
                <a:cs typeface="+mn-lt"/>
                <a:hlinkClick r:id="rId3"/>
              </a:rPr>
              <a:t>Contract Provider Forms - County of Fresno (fresnocountyca.gov)</a:t>
            </a:r>
            <a:endParaRPr lang="en-US">
              <a:latin typeface="Arial"/>
              <a:cs typeface="Calibri"/>
            </a:endParaRPr>
          </a:p>
          <a:p>
            <a:endParaRPr lang="en-US">
              <a:cs typeface="Calibri"/>
            </a:endParaRPr>
          </a:p>
        </p:txBody>
      </p:sp>
    </p:spTree>
    <p:extLst>
      <p:ext uri="{BB962C8B-B14F-4D97-AF65-F5344CB8AC3E}">
        <p14:creationId xmlns:p14="http://schemas.microsoft.com/office/powerpoint/2010/main" val="815568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891D8C-5F03-13EF-4E15-29F607229E41}"/>
              </a:ext>
            </a:extLst>
          </p:cNvPr>
          <p:cNvSpPr>
            <a:spLocks noGrp="1"/>
          </p:cNvSpPr>
          <p:nvPr>
            <p:ph type="body" sz="quarter" idx="14"/>
          </p:nvPr>
        </p:nvSpPr>
        <p:spPr>
          <a:xfrm>
            <a:off x="1195008" y="1733797"/>
            <a:ext cx="9243401" cy="3906982"/>
          </a:xfrm>
        </p:spPr>
        <p:txBody>
          <a:bodyPr>
            <a:normAutofit/>
          </a:bodyPr>
          <a:lstStyle/>
          <a:p>
            <a:pPr indent="-228600"/>
            <a:r>
              <a:rPr lang="en-US" sz="2400"/>
              <a:t>Screening Tools</a:t>
            </a:r>
          </a:p>
          <a:p>
            <a:pPr marL="114300" indent="-342900">
              <a:buFont typeface="Arial" panose="020B0604020202020204" pitchFamily="34" charset="0"/>
              <a:buChar char="•"/>
            </a:pPr>
            <a:r>
              <a:rPr lang="en-US" sz="2400" b="0">
                <a:solidFill>
                  <a:schemeClr val="tx1"/>
                </a:solidFill>
              </a:rPr>
              <a:t>Youth Medi-Cal Screening Tool (Client)</a:t>
            </a:r>
          </a:p>
          <a:p>
            <a:pPr marL="457200" lvl="1" indent="0">
              <a:buNone/>
            </a:pPr>
            <a:r>
              <a:rPr lang="en-US" sz="1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How to Complete a Youth Medi-Cal Screening Tool - 2023 CalMHSA</a:t>
            </a:r>
            <a:endParaRPr lang="en-US" sz="1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en-US" sz="3200" b="0"/>
          </a:p>
          <a:p>
            <a:pPr marL="114300" indent="-342900">
              <a:buFont typeface="Arial" panose="020B0604020202020204" pitchFamily="34" charset="0"/>
              <a:buChar char="•"/>
            </a:pPr>
            <a:r>
              <a:rPr lang="en-US" sz="2400" b="0">
                <a:solidFill>
                  <a:schemeClr val="tx1"/>
                </a:solidFill>
              </a:rPr>
              <a:t>Adult Medi-Cal Screening Tool (Client) </a:t>
            </a:r>
          </a:p>
          <a:p>
            <a:pPr marL="457200" lvl="1" indent="0">
              <a:buNone/>
            </a:pPr>
            <a:r>
              <a:rPr lang="en-US" sz="1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How to Complete the Adult Medi-Cal Screening Tool - 2023 CalMHSA</a:t>
            </a:r>
            <a:r>
              <a:rPr lang="en-US" sz="1800">
                <a:effectLst/>
                <a:latin typeface="Calibri" panose="020F0502020204030204" pitchFamily="34" charset="0"/>
                <a:ea typeface="Calibri" panose="020F0502020204030204" pitchFamily="34" charset="0"/>
                <a:cs typeface="Times New Roman" panose="02020603050405020304" pitchFamily="18" charset="0"/>
              </a:rPr>
              <a:t> </a:t>
            </a:r>
            <a:endParaRPr lang="en-US" sz="1800" b="0"/>
          </a:p>
          <a:p>
            <a:pPr marL="342900" indent="-342900">
              <a:buFont typeface="Arial" panose="020B0604020202020204" pitchFamily="34" charset="0"/>
              <a:buChar cha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Complete these screening tools as applicable to your program’s workflow, these tools are mainly used at an access program</a:t>
            </a:r>
          </a:p>
          <a:p>
            <a:pPr marL="342900" indent="-342900">
              <a:buFont typeface="Arial" panose="020B0604020202020204" pitchFamily="34" charset="0"/>
              <a:buChar char="•"/>
            </a:pPr>
            <a:endParaRPr lang="en-US" sz="2200"/>
          </a:p>
          <a:p>
            <a:pPr marL="342900" indent="-342900">
              <a:buFont typeface="Arial" panose="020B0604020202020204" pitchFamily="34" charset="0"/>
              <a:buChar char="•"/>
            </a:pPr>
            <a:endParaRPr lang="en-US" sz="2200"/>
          </a:p>
        </p:txBody>
      </p:sp>
      <p:sp>
        <p:nvSpPr>
          <p:cNvPr id="3" name="Text Placeholder 2">
            <a:extLst>
              <a:ext uri="{FF2B5EF4-FFF2-40B4-BE49-F238E27FC236}">
                <a16:creationId xmlns:a16="http://schemas.microsoft.com/office/drawing/2014/main" id="{76A51FE5-9E76-3F94-42D0-DE93FC04F66A}"/>
              </a:ext>
            </a:extLst>
          </p:cNvPr>
          <p:cNvSpPr>
            <a:spLocks noGrp="1"/>
          </p:cNvSpPr>
          <p:nvPr>
            <p:ph type="body" sz="quarter" idx="15"/>
          </p:nvPr>
        </p:nvSpPr>
        <p:spPr/>
        <p:txBody>
          <a:bodyPr/>
          <a:lstStyle/>
          <a:p>
            <a:r>
              <a:rPr lang="en-US"/>
              <a:t>SmartCare Screening and Assessment</a:t>
            </a:r>
          </a:p>
        </p:txBody>
      </p:sp>
    </p:spTree>
    <p:extLst>
      <p:ext uri="{BB962C8B-B14F-4D97-AF65-F5344CB8AC3E}">
        <p14:creationId xmlns:p14="http://schemas.microsoft.com/office/powerpoint/2010/main" val="1284142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CF7BBF-03CE-CD31-5874-0D0EFD0B09EF}"/>
              </a:ext>
            </a:extLst>
          </p:cNvPr>
          <p:cNvSpPr>
            <a:spLocks noGrp="1"/>
          </p:cNvSpPr>
          <p:nvPr>
            <p:ph type="body" sz="quarter" idx="14"/>
          </p:nvPr>
        </p:nvSpPr>
        <p:spPr>
          <a:xfrm>
            <a:off x="1105997" y="1784180"/>
            <a:ext cx="8191752" cy="2892311"/>
          </a:xfrm>
        </p:spPr>
        <p:txBody>
          <a:bodyPr/>
          <a:lstStyle/>
          <a:p>
            <a:r>
              <a:rPr lang="en-US" sz="2000"/>
              <a:t>PSC 35 - California Pediatric Symptom Checklist (client) </a:t>
            </a:r>
          </a:p>
          <a:p>
            <a:r>
              <a:rPr lang="en-US" sz="1800" b="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Pediatric Symptom Checklist (PSC) - 2023 CalMHSA</a:t>
            </a:r>
            <a:endParaRPr lang="en-US" sz="1800" b="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b="0">
                <a:solidFill>
                  <a:schemeClr val="tx1"/>
                </a:solidFill>
                <a:latin typeface="Calibri" panose="020F0502020204030204" pitchFamily="34" charset="0"/>
                <a:ea typeface="Calibri" panose="020F0502020204030204" pitchFamily="34" charset="0"/>
                <a:cs typeface="Times New Roman" panose="02020603050405020304" pitchFamily="18" charset="0"/>
              </a:rPr>
              <a:t>A PSC-35 should be completed for person served ages 3-18</a:t>
            </a:r>
          </a:p>
          <a:p>
            <a:pPr marL="285750" indent="-285750">
              <a:buFont typeface="Arial" panose="020B0604020202020204" pitchFamily="34" charset="0"/>
              <a:buChar char="•"/>
            </a:pPr>
            <a:endParaRPr lang="en-US"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800">
                <a:latin typeface="Calibri" panose="020F0502020204030204" pitchFamily="34" charset="0"/>
                <a:ea typeface="Calibri" panose="020F0502020204030204" pitchFamily="34" charset="0"/>
                <a:cs typeface="Times New Roman" panose="02020603050405020304" pitchFamily="18" charset="0"/>
              </a:rPr>
              <a:t>Flowsheet (Client): </a:t>
            </a:r>
            <a:r>
              <a:rPr lang="en-US" sz="1800" b="0">
                <a:solidFill>
                  <a:schemeClr val="tx1"/>
                </a:solidFill>
                <a:latin typeface="Calibri" panose="020F0502020204030204" pitchFamily="34" charset="0"/>
                <a:ea typeface="Calibri" panose="020F0502020204030204" pitchFamily="34" charset="0"/>
                <a:cs typeface="Times New Roman" panose="02020603050405020304" pitchFamily="18" charset="0"/>
              </a:rPr>
              <a:t>This report allows you to see the PS total score over a period of time</a:t>
            </a:r>
          </a:p>
          <a:p>
            <a:pPr marL="457200" lvl="1" indent="0">
              <a:buNone/>
            </a:pPr>
            <a:r>
              <a:rPr lang="en-US" sz="1800" b="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How to View PSC scores Over Time - 2023 CalMHSA</a:t>
            </a:r>
            <a:endParaRPr lang="en-US"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3" name="Text Placeholder 2">
            <a:extLst>
              <a:ext uri="{FF2B5EF4-FFF2-40B4-BE49-F238E27FC236}">
                <a16:creationId xmlns:a16="http://schemas.microsoft.com/office/drawing/2014/main" id="{2930FDB4-AB28-D0CD-CB40-C3B92A5591DC}"/>
              </a:ext>
            </a:extLst>
          </p:cNvPr>
          <p:cNvSpPr>
            <a:spLocks noGrp="1"/>
          </p:cNvSpPr>
          <p:nvPr>
            <p:ph type="body" sz="quarter" idx="15"/>
          </p:nvPr>
        </p:nvSpPr>
        <p:spPr/>
        <p:txBody>
          <a:bodyPr/>
          <a:lstStyle/>
          <a:p>
            <a:r>
              <a:rPr lang="en-US"/>
              <a:t>SmartCare Screening and Assessments (continue)</a:t>
            </a:r>
          </a:p>
          <a:p>
            <a:endParaRPr lang="en-US"/>
          </a:p>
        </p:txBody>
      </p:sp>
    </p:spTree>
    <p:extLst>
      <p:ext uri="{BB962C8B-B14F-4D97-AF65-F5344CB8AC3E}">
        <p14:creationId xmlns:p14="http://schemas.microsoft.com/office/powerpoint/2010/main" val="1687796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21328A-3BD1-D0EF-8D8A-725B13BB4A83}"/>
              </a:ext>
            </a:extLst>
          </p:cNvPr>
          <p:cNvSpPr>
            <a:spLocks noGrp="1"/>
          </p:cNvSpPr>
          <p:nvPr>
            <p:ph type="body" sz="quarter" idx="14"/>
          </p:nvPr>
        </p:nvSpPr>
        <p:spPr>
          <a:xfrm>
            <a:off x="1195008" y="1751812"/>
            <a:ext cx="8507341" cy="2892311"/>
          </a:xfrm>
        </p:spPr>
        <p:txBody>
          <a:bodyPr>
            <a:normAutofit/>
          </a:bodyPr>
          <a:lstStyle/>
          <a:p>
            <a:r>
              <a:rPr lang="en-US" sz="2400"/>
              <a:t>California CANS (Client)</a:t>
            </a:r>
          </a:p>
          <a:p>
            <a:r>
              <a:rPr lang="en-US" sz="1400" u="sng">
                <a:solidFill>
                  <a:srgbClr val="0000FF"/>
                </a:solidFill>
                <a:effectLst/>
                <a:ea typeface="Calibri" panose="020F0502020204030204" pitchFamily="34" charset="0"/>
                <a:hlinkClick r:id="rId2"/>
              </a:rPr>
              <a:t>Child and Adolescent Needs and Strengths (CANS) Tool - 2023 CalMHSA</a:t>
            </a:r>
            <a:r>
              <a:rPr lang="en-US" sz="1400">
                <a:effectLst/>
                <a:ea typeface="Calibri" panose="020F0502020204030204" pitchFamily="34" charset="0"/>
              </a:rPr>
              <a:t> </a:t>
            </a:r>
          </a:p>
          <a:p>
            <a:endParaRPr lang="en-US" sz="1400">
              <a:ea typeface="Calibri" panose="020F0502020204030204" pitchFamily="34" charset="0"/>
            </a:endParaRPr>
          </a:p>
          <a:p>
            <a:r>
              <a:rPr lang="en-US" sz="1400">
                <a:solidFill>
                  <a:schemeClr val="tx1"/>
                </a:solidFill>
                <a:effectLst/>
                <a:ea typeface="Calibri" panose="020F0502020204030204" pitchFamily="34" charset="0"/>
              </a:rPr>
              <a:t>You must complete the ‘Initial’ tab then hit ‘save’ before all other tabs will appear </a:t>
            </a:r>
            <a:endParaRPr lang="en-US" sz="1400">
              <a:solidFill>
                <a:schemeClr val="tx1"/>
              </a:solidFill>
            </a:endParaRPr>
          </a:p>
          <a:p>
            <a:endParaRPr lang="en-US" sz="1400">
              <a:ea typeface="Calibri" panose="020F0502020204030204" pitchFamily="34" charset="0"/>
            </a:endParaRPr>
          </a:p>
          <a:p>
            <a:pPr marR="0" lvl="0">
              <a:lnSpc>
                <a:spcPct val="107000"/>
              </a:lnSpc>
              <a:spcBef>
                <a:spcPts val="0"/>
              </a:spcBef>
              <a:spcAft>
                <a:spcPts val="0"/>
              </a:spcAft>
            </a:pPr>
            <a:r>
              <a:rPr lang="en-US" sz="1200" b="0">
                <a:solidFill>
                  <a:schemeClr val="tx1"/>
                </a:solidFill>
                <a:effectLst/>
                <a:ea typeface="Calibri" panose="020F0502020204030204" pitchFamily="34" charset="0"/>
              </a:rPr>
              <a:t>A CANS should be completed for PS ages 6-20.</a:t>
            </a:r>
          </a:p>
          <a:p>
            <a:pPr marR="0" lvl="0">
              <a:lnSpc>
                <a:spcPct val="107000"/>
              </a:lnSpc>
              <a:spcBef>
                <a:spcPts val="0"/>
              </a:spcBef>
              <a:spcAft>
                <a:spcPts val="800"/>
              </a:spcAft>
            </a:pPr>
            <a:endParaRPr lang="en-US" sz="1200" b="0">
              <a:solidFill>
                <a:schemeClr val="tx1"/>
              </a:solidFill>
              <a:effectLst/>
              <a:ea typeface="Calibri" panose="020F0502020204030204" pitchFamily="34" charset="0"/>
            </a:endParaRPr>
          </a:p>
          <a:p>
            <a:pPr marR="0" lvl="0">
              <a:lnSpc>
                <a:spcPct val="107000"/>
              </a:lnSpc>
              <a:spcBef>
                <a:spcPts val="0"/>
              </a:spcBef>
              <a:spcAft>
                <a:spcPts val="800"/>
              </a:spcAft>
            </a:pPr>
            <a:r>
              <a:rPr lang="en-US" sz="1200" b="0">
                <a:solidFill>
                  <a:schemeClr val="tx1"/>
                </a:solidFill>
                <a:effectLst/>
                <a:ea typeface="Calibri" panose="020F0502020204030204" pitchFamily="34" charset="0"/>
              </a:rPr>
              <a:t>CANS can only be completed by a LPHA who has been trained and certified by our MC department</a:t>
            </a:r>
          </a:p>
        </p:txBody>
      </p:sp>
      <p:sp>
        <p:nvSpPr>
          <p:cNvPr id="3" name="Text Placeholder 2">
            <a:extLst>
              <a:ext uri="{FF2B5EF4-FFF2-40B4-BE49-F238E27FC236}">
                <a16:creationId xmlns:a16="http://schemas.microsoft.com/office/drawing/2014/main" id="{60621FF7-FF61-D27E-499B-1D7BE5E169A9}"/>
              </a:ext>
            </a:extLst>
          </p:cNvPr>
          <p:cNvSpPr>
            <a:spLocks noGrp="1"/>
          </p:cNvSpPr>
          <p:nvPr>
            <p:ph type="body" sz="quarter" idx="15"/>
          </p:nvPr>
        </p:nvSpPr>
        <p:spPr/>
        <p:txBody>
          <a:bodyPr/>
          <a:lstStyle/>
          <a:p>
            <a:r>
              <a:rPr lang="en-US"/>
              <a:t>SmartCare Screening and Assessments (continue)</a:t>
            </a:r>
          </a:p>
        </p:txBody>
      </p:sp>
    </p:spTree>
    <p:extLst>
      <p:ext uri="{BB962C8B-B14F-4D97-AF65-F5344CB8AC3E}">
        <p14:creationId xmlns:p14="http://schemas.microsoft.com/office/powerpoint/2010/main" val="1395852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F76450-9E50-CD53-C73A-594393A30F25}"/>
              </a:ext>
            </a:extLst>
          </p:cNvPr>
          <p:cNvSpPr>
            <a:spLocks noGrp="1"/>
          </p:cNvSpPr>
          <p:nvPr>
            <p:ph type="body" sz="quarter" idx="14"/>
          </p:nvPr>
        </p:nvSpPr>
        <p:spPr>
          <a:xfrm>
            <a:off x="1195009" y="1717602"/>
            <a:ext cx="9050543" cy="3534129"/>
          </a:xfrm>
        </p:spPr>
        <p:txBody>
          <a:bodyPr vert="horz" lIns="91440" tIns="45720" rIns="91440" bIns="45720" rtlCol="0" anchor="t">
            <a:normAutofit lnSpcReduction="10000"/>
          </a:bodyPr>
          <a:lstStyle/>
          <a:p>
            <a:r>
              <a:rPr lang="en-US" sz="2600" err="1"/>
              <a:t>CalAIM</a:t>
            </a:r>
            <a:r>
              <a:rPr lang="en-US" sz="2600"/>
              <a:t> Assessment (Client)</a:t>
            </a:r>
          </a:p>
          <a:p>
            <a:r>
              <a:rPr lang="en-US" sz="1800">
                <a:solidFill>
                  <a:schemeClr val="accent1"/>
                </a:solidFill>
                <a:latin typeface="Calibri"/>
                <a:ea typeface="Calibri" panose="020F0502020204030204" pitchFamily="34" charset="0"/>
                <a:cs typeface="Times New Roman"/>
              </a:rPr>
              <a:t>(</a:t>
            </a:r>
            <a:r>
              <a:rPr lang="en-US" sz="1800" b="1">
                <a:solidFill>
                  <a:schemeClr val="accent1"/>
                </a:solidFill>
                <a:effectLst/>
                <a:latin typeface="Calibri"/>
                <a:ea typeface="Calibri" panose="020F0502020204030204" pitchFamily="34" charset="0"/>
                <a:cs typeface="Times New Roman"/>
              </a:rPr>
              <a:t>Equivalent to STRTP MH Assessment</a:t>
            </a:r>
            <a:r>
              <a:rPr lang="en-US" sz="1800">
                <a:solidFill>
                  <a:schemeClr val="accent1"/>
                </a:solidFill>
                <a:latin typeface="Calibri"/>
                <a:ea typeface="Calibri" panose="020F0502020204030204" pitchFamily="34" charset="0"/>
                <a:cs typeface="Times New Roman"/>
              </a:rPr>
              <a:t>)</a:t>
            </a:r>
            <a:endParaRPr lang="en-US" sz="2600">
              <a:solidFill>
                <a:schemeClr val="accent1"/>
              </a:solidFill>
              <a:latin typeface="Calibri"/>
              <a:cs typeface="Times New Roman"/>
            </a:endParaRPr>
          </a:p>
          <a:p>
            <a:pPr lvl="1"/>
            <a:r>
              <a:rPr lang="en-US" sz="2200" b="0"/>
              <a:t>Mental Status Exam (MSE)</a:t>
            </a:r>
          </a:p>
          <a:p>
            <a:pPr marL="1028700" lvl="1" indent="-342900">
              <a:lnSpc>
                <a:spcPct val="107000"/>
              </a:lnSpc>
              <a:spcBef>
                <a:spcPts val="0"/>
              </a:spcBef>
              <a:spcAft>
                <a:spcPts val="800"/>
              </a:spcAft>
              <a:buFont typeface="Courier New" panose="02070309020205020404" pitchFamily="49" charset="0"/>
              <a:buChar char="o"/>
            </a:pPr>
            <a:r>
              <a:rPr lang="en-US" sz="1600" b="0">
                <a:solidFill>
                  <a:schemeClr val="tx1"/>
                </a:solidFill>
                <a:effectLst/>
                <a:latin typeface="Arial"/>
                <a:ea typeface="Calibri" panose="020F0502020204030204" pitchFamily="34" charset="0"/>
                <a:cs typeface="Arial"/>
              </a:rPr>
              <a:t>Having a MSE is a requirement for your assessment. The standalone form is available as an option, or you can include it in the narrative of your assessment</a:t>
            </a:r>
            <a:endParaRPr lang="en-US" sz="1600" b="0">
              <a:solidFill>
                <a:schemeClr val="tx1"/>
              </a:solidFill>
              <a:latin typeface="Arial"/>
              <a:cs typeface="Arial"/>
            </a:endParaRPr>
          </a:p>
          <a:p>
            <a:r>
              <a:rPr lang="en-US" sz="2000" b="0">
                <a:solidFill>
                  <a:schemeClr val="tx1"/>
                </a:solidFill>
              </a:rPr>
              <a:t>A Service Note needs to be completed to capture the service time for billing purposes. </a:t>
            </a:r>
          </a:p>
          <a:p>
            <a:endParaRPr lang="en-US" sz="2000" b="0">
              <a:solidFill>
                <a:schemeClr val="tx1"/>
              </a:solidFill>
            </a:endParaRPr>
          </a:p>
          <a:p>
            <a:pPr indent="-228600"/>
            <a:r>
              <a:rPr lang="en-US" sz="2000" b="0">
                <a:solidFill>
                  <a:schemeClr val="tx1"/>
                </a:solidFill>
              </a:rPr>
              <a:t>A “Diagnosis Document (Client)” is required prior to completing a Service note for billing. </a:t>
            </a:r>
          </a:p>
          <a:p>
            <a:endParaRPr lang="en-US"/>
          </a:p>
        </p:txBody>
      </p:sp>
      <p:sp>
        <p:nvSpPr>
          <p:cNvPr id="3" name="Text Placeholder 2">
            <a:extLst>
              <a:ext uri="{FF2B5EF4-FFF2-40B4-BE49-F238E27FC236}">
                <a16:creationId xmlns:a16="http://schemas.microsoft.com/office/drawing/2014/main" id="{68DC3A71-59CD-B835-7134-90EBE126666F}"/>
              </a:ext>
            </a:extLst>
          </p:cNvPr>
          <p:cNvSpPr>
            <a:spLocks noGrp="1"/>
          </p:cNvSpPr>
          <p:nvPr>
            <p:ph type="body" sz="quarter" idx="15"/>
          </p:nvPr>
        </p:nvSpPr>
        <p:spPr/>
        <p:txBody>
          <a:bodyPr/>
          <a:lstStyle/>
          <a:p>
            <a:r>
              <a:rPr lang="en-US"/>
              <a:t>SmartCare Screening and Assessment (continue)</a:t>
            </a:r>
          </a:p>
          <a:p>
            <a:endParaRPr lang="en-US"/>
          </a:p>
        </p:txBody>
      </p:sp>
    </p:spTree>
    <p:extLst>
      <p:ext uri="{BB962C8B-B14F-4D97-AF65-F5344CB8AC3E}">
        <p14:creationId xmlns:p14="http://schemas.microsoft.com/office/powerpoint/2010/main" val="2159744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84054C-FF99-4B1E-F93B-012DC481EBBC}"/>
              </a:ext>
            </a:extLst>
          </p:cNvPr>
          <p:cNvSpPr>
            <a:spLocks noGrp="1"/>
          </p:cNvSpPr>
          <p:nvPr>
            <p:ph type="body" sz="quarter" idx="14"/>
          </p:nvPr>
        </p:nvSpPr>
        <p:spPr>
          <a:xfrm>
            <a:off x="795130" y="1710046"/>
            <a:ext cx="9263270" cy="3824061"/>
          </a:xfrm>
        </p:spPr>
        <p:txBody>
          <a:bodyPr vert="horz" lIns="91440" tIns="45720" rIns="91440" bIns="45720" rtlCol="0" anchor="t">
            <a:normAutofit/>
          </a:bodyPr>
          <a:lstStyle/>
          <a:p>
            <a:r>
              <a:rPr lang="en-US" sz="2000" b="0">
                <a:solidFill>
                  <a:schemeClr val="tx1"/>
                </a:solidFill>
                <a:latin typeface="Arial"/>
                <a:cs typeface="Arial"/>
              </a:rPr>
              <a:t>Use the </a:t>
            </a:r>
            <a:r>
              <a:rPr lang="en-US" sz="2000" b="0">
                <a:latin typeface="Arial"/>
                <a:cs typeface="Arial"/>
              </a:rPr>
              <a:t>“</a:t>
            </a:r>
            <a:r>
              <a:rPr lang="en-US" sz="2000">
                <a:latin typeface="Arial"/>
                <a:cs typeface="Arial"/>
              </a:rPr>
              <a:t>Diagnosis Document (Client)” </a:t>
            </a:r>
            <a:r>
              <a:rPr lang="en-US" sz="2000" b="0">
                <a:solidFill>
                  <a:schemeClr val="tx1"/>
                </a:solidFill>
                <a:latin typeface="Arial"/>
                <a:cs typeface="Arial"/>
              </a:rPr>
              <a:t>form to enter diagnosis for the PS </a:t>
            </a:r>
          </a:p>
          <a:p>
            <a:pPr lvl="1"/>
            <a:r>
              <a:rPr lang="en-US" sz="1800" b="0">
                <a:solidFill>
                  <a:schemeClr val="tx1"/>
                </a:solidFill>
                <a:latin typeface="Arial"/>
                <a:cs typeface="Arial"/>
              </a:rPr>
              <a:t>Star the frequently used diagnosis with the star plus icon</a:t>
            </a:r>
            <a:endParaRPr lang="en-US" sz="1800" b="0">
              <a:solidFill>
                <a:schemeClr val="tx1"/>
              </a:solidFill>
              <a:effectLst/>
              <a:latin typeface="Arial"/>
              <a:ea typeface="Calibri" panose="020F0502020204030204" pitchFamily="34" charset="0"/>
              <a:cs typeface="Arial"/>
            </a:endParaRPr>
          </a:p>
          <a:p>
            <a:pPr lvl="1"/>
            <a:r>
              <a:rPr lang="en-US" sz="1800" b="0">
                <a:solidFill>
                  <a:schemeClr val="tx1"/>
                </a:solidFill>
                <a:latin typeface="Arial"/>
                <a:ea typeface="Calibri"/>
                <a:cs typeface="Arial"/>
              </a:rPr>
              <a:t>Use the same form to remove an old diagnosis or modify a current diagnosis.</a:t>
            </a:r>
            <a:endParaRPr lang="en-US" sz="1800" b="0">
              <a:solidFill>
                <a:schemeClr val="tx1"/>
              </a:solidFill>
              <a:effectLst/>
              <a:latin typeface="Arial"/>
              <a:ea typeface="Calibri" panose="020F0502020204030204" pitchFamily="34" charset="0"/>
              <a:cs typeface="Arial"/>
            </a:endParaRPr>
          </a:p>
          <a:p>
            <a:pPr lvl="1"/>
            <a:r>
              <a:rPr lang="en-US" sz="1800" b="0">
                <a:solidFill>
                  <a:schemeClr val="tx1"/>
                </a:solidFill>
                <a:latin typeface="Arial"/>
                <a:ea typeface="Calibri"/>
                <a:cs typeface="Arial"/>
              </a:rPr>
              <a:t>Non-LPHAs can't complete this form</a:t>
            </a:r>
            <a:endParaRPr lang="en-US" sz="1800" b="0">
              <a:solidFill>
                <a:schemeClr val="tx1"/>
              </a:solidFill>
              <a:latin typeface="Arial"/>
              <a:ea typeface="Calibri" panose="020F0502020204030204" pitchFamily="34" charset="0"/>
              <a:cs typeface="Arial"/>
            </a:endParaRPr>
          </a:p>
          <a:p>
            <a:endParaRPr lang="en-US" sz="1500" u="sng">
              <a:solidFill>
                <a:srgbClr val="0563C1"/>
              </a:solidFill>
              <a:latin typeface="Calibri Light" panose="020F0302020204030204" pitchFamily="34" charset="0"/>
              <a:ea typeface="Calibri" panose="020F0502020204030204" pitchFamily="34" charset="0"/>
              <a:cs typeface="Times New Roman" panose="02020603050405020304" pitchFamily="18" charset="0"/>
              <a:hlinkClick r:id="rId2"/>
            </a:endParaRPr>
          </a:p>
          <a:p>
            <a:r>
              <a:rPr lang="en-US" sz="1500" b="0">
                <a:solidFill>
                  <a:srgbClr val="0563C1"/>
                </a:solidFill>
                <a:latin typeface="Arial"/>
                <a:ea typeface="Calibri"/>
                <a:cs typeface="Arial"/>
                <a:hlinkClick r:id="rId3">
                  <a:extLst>
                    <a:ext uri="{A12FA001-AC4F-418D-AE19-62706E023703}">
                      <ahyp:hlinkClr xmlns:ahyp="http://schemas.microsoft.com/office/drawing/2018/hyperlinkcolor" val="tx"/>
                    </a:ext>
                  </a:extLst>
                </a:hlinkClick>
              </a:rPr>
              <a:t>https://2023.calmhsa.org/how-to-document-a-diagnosis-for-a-client/</a:t>
            </a:r>
            <a:r>
              <a:rPr lang="en-US" sz="1500" b="0">
                <a:solidFill>
                  <a:srgbClr val="0563C1"/>
                </a:solidFill>
                <a:latin typeface="Arial"/>
                <a:ea typeface="Calibri"/>
                <a:cs typeface="Arial"/>
              </a:rPr>
              <a:t> </a:t>
            </a:r>
            <a:endParaRPr lang="en-US"/>
          </a:p>
          <a:p>
            <a:r>
              <a:rPr lang="en-US" b="0">
                <a:solidFill>
                  <a:schemeClr val="tx1"/>
                </a:solidFill>
                <a:latin typeface="Arial"/>
                <a:cs typeface="Arial"/>
              </a:rPr>
              <a:t>If your diagnosis is not showing up on your service note, double check your ‘effective date’</a:t>
            </a:r>
          </a:p>
          <a:p>
            <a:endParaRPr lang="en-US"/>
          </a:p>
          <a:p>
            <a:endParaRPr lang="en-US"/>
          </a:p>
          <a:p>
            <a:r>
              <a:rPr lang="en-US" sz="1600" b="0">
                <a:solidFill>
                  <a:schemeClr val="tx1"/>
                </a:solidFill>
                <a:latin typeface="Arial"/>
                <a:cs typeface="Arial"/>
              </a:rPr>
              <a:t>*Reminder: A diagnosis is required to complete a Service note. You can add a diagnosis using the Diagnosis Document (Client) or on the Diagnosis Tab on a service note</a:t>
            </a:r>
          </a:p>
          <a:p>
            <a:endParaRPr lang="en-US"/>
          </a:p>
        </p:txBody>
      </p:sp>
      <p:sp>
        <p:nvSpPr>
          <p:cNvPr id="3" name="Text Placeholder 2">
            <a:extLst>
              <a:ext uri="{FF2B5EF4-FFF2-40B4-BE49-F238E27FC236}">
                <a16:creationId xmlns:a16="http://schemas.microsoft.com/office/drawing/2014/main" id="{14DEF59F-A4EB-28A4-9D71-C5C52B0C68D4}"/>
              </a:ext>
            </a:extLst>
          </p:cNvPr>
          <p:cNvSpPr>
            <a:spLocks noGrp="1"/>
          </p:cNvSpPr>
          <p:nvPr>
            <p:ph type="body" sz="quarter" idx="15"/>
          </p:nvPr>
        </p:nvSpPr>
        <p:spPr/>
        <p:txBody>
          <a:bodyPr/>
          <a:lstStyle/>
          <a:p>
            <a:r>
              <a:rPr lang="en-US"/>
              <a:t>Diagnosis</a:t>
            </a:r>
          </a:p>
        </p:txBody>
      </p:sp>
      <p:pic>
        <p:nvPicPr>
          <p:cNvPr id="5" name="Picture 4">
            <a:extLst>
              <a:ext uri="{FF2B5EF4-FFF2-40B4-BE49-F238E27FC236}">
                <a16:creationId xmlns:a16="http://schemas.microsoft.com/office/drawing/2014/main" id="{269A9AE1-4F82-C62C-D9C2-7AEE66BC6188}"/>
              </a:ext>
            </a:extLst>
          </p:cNvPr>
          <p:cNvPicPr>
            <a:picLocks noChangeAspect="1"/>
          </p:cNvPicPr>
          <p:nvPr/>
        </p:nvPicPr>
        <p:blipFill>
          <a:blip r:embed="rId4"/>
          <a:stretch>
            <a:fillRect/>
          </a:stretch>
        </p:blipFill>
        <p:spPr>
          <a:xfrm>
            <a:off x="7330788" y="2040449"/>
            <a:ext cx="342857" cy="332467"/>
          </a:xfrm>
          <a:prstGeom prst="rect">
            <a:avLst/>
          </a:prstGeom>
        </p:spPr>
      </p:pic>
    </p:spTree>
    <p:extLst>
      <p:ext uri="{BB962C8B-B14F-4D97-AF65-F5344CB8AC3E}">
        <p14:creationId xmlns:p14="http://schemas.microsoft.com/office/powerpoint/2010/main" val="631269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409058-19EF-C40A-0627-16DF57E01178}"/>
              </a:ext>
            </a:extLst>
          </p:cNvPr>
          <p:cNvSpPr>
            <a:spLocks noGrp="1"/>
          </p:cNvSpPr>
          <p:nvPr>
            <p:ph type="body" sz="quarter" idx="14"/>
          </p:nvPr>
        </p:nvSpPr>
        <p:spPr>
          <a:xfrm>
            <a:off x="1195009" y="1750500"/>
            <a:ext cx="8080665" cy="3588755"/>
          </a:xfrm>
        </p:spPr>
        <p:txBody>
          <a:bodyPr vert="horz" lIns="91440" tIns="45720" rIns="91440" bIns="45720" rtlCol="0" anchor="t">
            <a:normAutofit lnSpcReduction="10000"/>
          </a:bodyPr>
          <a:lstStyle/>
          <a:p>
            <a:r>
              <a:rPr lang="en-US" sz="1900" b="0">
                <a:solidFill>
                  <a:schemeClr val="tx1"/>
                </a:solidFill>
                <a:latin typeface="Arial"/>
                <a:cs typeface="Arial"/>
              </a:rPr>
              <a:t>Use the </a:t>
            </a:r>
            <a:r>
              <a:rPr lang="en-US" sz="1900">
                <a:latin typeface="Arial"/>
                <a:cs typeface="Arial"/>
              </a:rPr>
              <a:t>‘Client Clinical Problems (Client)’ </a:t>
            </a:r>
            <a:r>
              <a:rPr lang="en-US" sz="1900" b="0">
                <a:solidFill>
                  <a:schemeClr val="tx1"/>
                </a:solidFill>
                <a:latin typeface="Arial"/>
                <a:cs typeface="Arial"/>
              </a:rPr>
              <a:t>to complete the problem list </a:t>
            </a:r>
          </a:p>
          <a:p>
            <a:r>
              <a:rPr lang="en-US" sz="1400" b="0" u="sng">
                <a:solidFill>
                  <a:srgbClr val="0000FF"/>
                </a:solidFill>
                <a:effectLst/>
                <a:latin typeface="Arial"/>
                <a:ea typeface="Calibri"/>
                <a:cs typeface="Arial"/>
                <a:hlinkClick r:id="rId2"/>
              </a:rPr>
              <a:t>https://2023.calmhsa.org/how-to-add-a-problem-to-the-problem-list/</a:t>
            </a:r>
            <a:endParaRPr lang="en-US" sz="1400" b="0">
              <a:solidFill>
                <a:schemeClr val="tx1"/>
              </a:solidFill>
              <a:latin typeface="Arial"/>
              <a:ea typeface="Calibri"/>
              <a:cs typeface="Arial"/>
            </a:endParaRPr>
          </a:p>
          <a:p>
            <a:pPr lvl="1"/>
            <a:r>
              <a:rPr lang="en-US" sz="1900" b="0">
                <a:solidFill>
                  <a:schemeClr val="tx1"/>
                </a:solidFill>
                <a:latin typeface="Arial"/>
                <a:cs typeface="Arial"/>
              </a:rPr>
              <a:t>Perinatal certified program </a:t>
            </a:r>
            <a:r>
              <a:rPr lang="en-US" sz="1900" b="0" i="0" u="none" strike="noStrike">
                <a:solidFill>
                  <a:srgbClr val="000000"/>
                </a:solidFill>
                <a:effectLst/>
                <a:latin typeface="Arial"/>
                <a:cs typeface="Arial"/>
              </a:rPr>
              <a:t>will need to have the SNOMED code 248985009 for Pregnancy on Problem List. Description Name: Presentation of pregnancy(finding), for billing purposes</a:t>
            </a:r>
            <a:r>
              <a:rPr lang="en-US" sz="1900" b="0" i="0">
                <a:solidFill>
                  <a:srgbClr val="000000"/>
                </a:solidFill>
                <a:effectLst/>
                <a:latin typeface="Arial"/>
                <a:cs typeface="Arial"/>
              </a:rPr>
              <a:t>​</a:t>
            </a:r>
          </a:p>
          <a:p>
            <a:endParaRPr lang="en-US" b="0">
              <a:solidFill>
                <a:srgbClr val="000000"/>
              </a:solidFill>
            </a:endParaRPr>
          </a:p>
          <a:p>
            <a:r>
              <a:rPr lang="en-US" sz="1800" i="0" u="none" strike="noStrike" err="1">
                <a:effectLst/>
                <a:latin typeface="Arial"/>
                <a:cs typeface="Arial"/>
              </a:rPr>
              <a:t>CalMHSA</a:t>
            </a:r>
            <a:r>
              <a:rPr lang="en-US" sz="1800" i="0" u="none" strike="noStrike">
                <a:effectLst/>
                <a:latin typeface="Arial"/>
                <a:cs typeface="Arial"/>
              </a:rPr>
              <a:t> Client Missing Clinical Problems Report (My Office): </a:t>
            </a:r>
            <a:r>
              <a:rPr lang="en-US" b="0">
                <a:solidFill>
                  <a:schemeClr val="tx1"/>
                </a:solidFill>
                <a:latin typeface="Arial"/>
                <a:cs typeface="Arial"/>
              </a:rPr>
              <a:t>This report will show what client have no problems listed on the Client Clinical Problem list, filtered by date frame, program and to show all or only those missing a problem on the form. </a:t>
            </a:r>
          </a:p>
          <a:p>
            <a:endParaRPr lang="en-US" sz="1600" b="0" i="0" u="none" strike="noStrike">
              <a:solidFill>
                <a:schemeClr val="tx1"/>
              </a:solidFill>
              <a:effectLst/>
              <a:latin typeface="Arial" panose="020B0604020202020204" pitchFamily="34" charset="0"/>
            </a:endParaRPr>
          </a:p>
          <a:p>
            <a:r>
              <a:rPr lang="en-US" sz="1600" b="0" i="0" u="none" strike="noStrike">
                <a:solidFill>
                  <a:srgbClr val="000000"/>
                </a:solidFill>
                <a:effectLst/>
                <a:latin typeface="Arial" panose="020B0604020202020204" pitchFamily="34" charset="0"/>
              </a:rPr>
              <a:t>Any staff member, or person served, can identify problems to the client clinical problems list. Staff will document within the Service Note reason for adding problem to problem list. </a:t>
            </a:r>
            <a:endParaRPr lang="en-US" sz="1400" b="0"/>
          </a:p>
        </p:txBody>
      </p:sp>
      <p:sp>
        <p:nvSpPr>
          <p:cNvPr id="3" name="Text Placeholder 2">
            <a:extLst>
              <a:ext uri="{FF2B5EF4-FFF2-40B4-BE49-F238E27FC236}">
                <a16:creationId xmlns:a16="http://schemas.microsoft.com/office/drawing/2014/main" id="{2C89C0AD-7D93-146B-77A6-CA4386A07CCD}"/>
              </a:ext>
            </a:extLst>
          </p:cNvPr>
          <p:cNvSpPr>
            <a:spLocks noGrp="1"/>
          </p:cNvSpPr>
          <p:nvPr>
            <p:ph type="body" sz="quarter" idx="15"/>
          </p:nvPr>
        </p:nvSpPr>
        <p:spPr/>
        <p:txBody>
          <a:bodyPr/>
          <a:lstStyle/>
          <a:p>
            <a:r>
              <a:rPr lang="en-US"/>
              <a:t>Problem List</a:t>
            </a:r>
          </a:p>
        </p:txBody>
      </p:sp>
    </p:spTree>
    <p:extLst>
      <p:ext uri="{BB962C8B-B14F-4D97-AF65-F5344CB8AC3E}">
        <p14:creationId xmlns:p14="http://schemas.microsoft.com/office/powerpoint/2010/main" val="1386280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149E6C-89EC-2F52-B6CD-D0C16FB38026}"/>
              </a:ext>
            </a:extLst>
          </p:cNvPr>
          <p:cNvSpPr>
            <a:spLocks noGrp="1"/>
          </p:cNvSpPr>
          <p:nvPr>
            <p:ph type="body" sz="quarter" idx="14"/>
          </p:nvPr>
        </p:nvSpPr>
        <p:spPr>
          <a:xfrm>
            <a:off x="1092530" y="1711235"/>
            <a:ext cx="8525603" cy="3288938"/>
          </a:xfrm>
        </p:spPr>
        <p:txBody>
          <a:bodyPr>
            <a:normAutofit fontScale="92500"/>
          </a:bodyPr>
          <a:lstStyle/>
          <a:p>
            <a:r>
              <a:rPr lang="en-US" sz="2400" b="0">
                <a:solidFill>
                  <a:schemeClr val="tx1"/>
                </a:solidFill>
                <a:effectLst/>
                <a:ea typeface="Calibri" panose="020F0502020204030204" pitchFamily="34" charset="0"/>
              </a:rPr>
              <a:t>A standalone treatment plan is no longer required for most SMHS (per Cal AIM)</a:t>
            </a:r>
          </a:p>
          <a:p>
            <a:pPr lvl="1"/>
            <a:r>
              <a:rPr lang="en-US" sz="2000" b="0">
                <a:solidFill>
                  <a:schemeClr val="tx1"/>
                </a:solidFill>
                <a:ea typeface="Calibri" panose="020F0502020204030204" pitchFamily="34" charset="0"/>
              </a:rPr>
              <a:t>A treatment plan is still required for STRTPs, TBS, IHBS, ICC &amp; TFC</a:t>
            </a:r>
          </a:p>
          <a:p>
            <a:pPr lvl="1"/>
            <a:r>
              <a:rPr lang="en-US" sz="2000" b="0">
                <a:solidFill>
                  <a:schemeClr val="tx1"/>
                </a:solidFill>
                <a:ea typeface="Calibri" panose="020F0502020204030204" pitchFamily="34" charset="0"/>
              </a:rPr>
              <a:t>FSP programs will need to upload/scan their required ISSP</a:t>
            </a:r>
          </a:p>
          <a:p>
            <a:pPr lvl="1"/>
            <a:endParaRPr lang="en-US" sz="2000" b="0">
              <a:solidFill>
                <a:schemeClr val="tx1"/>
              </a:solidFill>
              <a:effectLst/>
              <a:ea typeface="Calibri" panose="020F0502020204030204" pitchFamily="34" charset="0"/>
            </a:endParaRPr>
          </a:p>
          <a:p>
            <a:endParaRPr lang="en-US" sz="1800" b="0">
              <a:solidFill>
                <a:schemeClr val="tx1"/>
              </a:solidFill>
            </a:endParaRPr>
          </a:p>
          <a:p>
            <a:r>
              <a:rPr lang="en-US" sz="2200" b="0">
                <a:solidFill>
                  <a:schemeClr val="tx1"/>
                </a:solidFill>
              </a:rPr>
              <a:t>Most providers (including STRTPs) can enter care plans/treatment plans in a progress note in the “Care Plan” section of the service note. Care Plans will pull forward to future notes depending on the procedure codes. </a:t>
            </a:r>
          </a:p>
          <a:p>
            <a:endParaRPr lang="en-US"/>
          </a:p>
        </p:txBody>
      </p:sp>
      <p:sp>
        <p:nvSpPr>
          <p:cNvPr id="3" name="Text Placeholder 2">
            <a:extLst>
              <a:ext uri="{FF2B5EF4-FFF2-40B4-BE49-F238E27FC236}">
                <a16:creationId xmlns:a16="http://schemas.microsoft.com/office/drawing/2014/main" id="{E7BB713E-0F00-F3D2-B649-E0BE32C18C7D}"/>
              </a:ext>
            </a:extLst>
          </p:cNvPr>
          <p:cNvSpPr>
            <a:spLocks noGrp="1"/>
          </p:cNvSpPr>
          <p:nvPr>
            <p:ph type="body" sz="quarter" idx="15"/>
          </p:nvPr>
        </p:nvSpPr>
        <p:spPr/>
        <p:txBody>
          <a:bodyPr/>
          <a:lstStyle/>
          <a:p>
            <a:r>
              <a:rPr lang="en-US"/>
              <a:t>Treatment Plan</a:t>
            </a:r>
          </a:p>
        </p:txBody>
      </p:sp>
    </p:spTree>
    <p:extLst>
      <p:ext uri="{BB962C8B-B14F-4D97-AF65-F5344CB8AC3E}">
        <p14:creationId xmlns:p14="http://schemas.microsoft.com/office/powerpoint/2010/main" val="1347687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3D8847-0B20-4DEA-9C6A-EE3D79EFF261}"/>
              </a:ext>
            </a:extLst>
          </p:cNvPr>
          <p:cNvSpPr>
            <a:spLocks noGrp="1"/>
          </p:cNvSpPr>
          <p:nvPr>
            <p:ph type="body" sz="quarter" idx="15"/>
          </p:nvPr>
        </p:nvSpPr>
        <p:spPr>
          <a:xfrm>
            <a:off x="1195009" y="823008"/>
            <a:ext cx="8423124" cy="692283"/>
          </a:xfrm>
        </p:spPr>
        <p:txBody>
          <a:bodyPr/>
          <a:lstStyle/>
          <a:p>
            <a:r>
              <a:rPr lang="en-US" sz="3200"/>
              <a:t>SmartCare Basics</a:t>
            </a:r>
          </a:p>
        </p:txBody>
      </p:sp>
      <p:sp>
        <p:nvSpPr>
          <p:cNvPr id="2" name="TextBox 1">
            <a:extLst>
              <a:ext uri="{FF2B5EF4-FFF2-40B4-BE49-F238E27FC236}">
                <a16:creationId xmlns:a16="http://schemas.microsoft.com/office/drawing/2014/main" id="{1477F1C5-3100-457E-B09D-B2A1AF76EA50}"/>
              </a:ext>
            </a:extLst>
          </p:cNvPr>
          <p:cNvSpPr txBox="1"/>
          <p:nvPr/>
        </p:nvSpPr>
        <p:spPr>
          <a:xfrm>
            <a:off x="213360" y="1459839"/>
            <a:ext cx="10210800" cy="5130764"/>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US" sz="2200">
                <a:solidFill>
                  <a:srgbClr val="5A6473"/>
                </a:solidFill>
                <a:latin typeface="Arial"/>
                <a:cs typeface="Arial"/>
              </a:rPr>
              <a:t>User Login Process</a:t>
            </a:r>
          </a:p>
          <a:p>
            <a:pPr marL="742950" lvl="1" indent="-285750">
              <a:lnSpc>
                <a:spcPct val="107000"/>
              </a:lnSpc>
              <a:spcAft>
                <a:spcPts val="800"/>
              </a:spcAft>
              <a:buFont typeface="Wingdings" panose="05000000000000000000" pitchFamily="2" charset="2"/>
              <a:buChar char="§"/>
            </a:pPr>
            <a:r>
              <a:rPr lang="en-US">
                <a:effectLst/>
                <a:latin typeface="Arial"/>
                <a:ea typeface="Calibri" panose="020F0502020204030204" pitchFamily="34" charset="0"/>
                <a:cs typeface="Arial"/>
              </a:rPr>
              <a:t>Changing Your Password: </a:t>
            </a:r>
            <a:r>
              <a:rPr lang="en-US" sz="1600" u="sng">
                <a:solidFill>
                  <a:srgbClr val="0000FF"/>
                </a:solidFill>
                <a:effectLst/>
                <a:latin typeface="Arial"/>
                <a:ea typeface="Calibri" panose="020F0502020204030204" pitchFamily="34" charset="0"/>
                <a:cs typeface="Arial"/>
                <a:hlinkClick r:id="rId3"/>
              </a:rPr>
              <a:t>https://2023.calmhsa.org/changing-your-password/</a:t>
            </a:r>
            <a:r>
              <a:rPr lang="en-US" sz="1600">
                <a:effectLst/>
                <a:latin typeface="Arial"/>
                <a:ea typeface="Calibri" panose="020F0502020204030204" pitchFamily="34" charset="0"/>
                <a:cs typeface="Arial"/>
              </a:rPr>
              <a:t> </a:t>
            </a:r>
          </a:p>
          <a:p>
            <a:pPr marL="742950" lvl="1" indent="-285750">
              <a:lnSpc>
                <a:spcPct val="107000"/>
              </a:lnSpc>
              <a:spcAft>
                <a:spcPts val="800"/>
              </a:spcAft>
              <a:buFont typeface="Wingdings" panose="05000000000000000000" pitchFamily="2" charset="2"/>
              <a:buChar char="§"/>
            </a:pPr>
            <a:r>
              <a:rPr lang="en-US">
                <a:effectLst/>
                <a:latin typeface="Arial"/>
                <a:ea typeface="Calibri" panose="020F0502020204030204" pitchFamily="34" charset="0"/>
                <a:cs typeface="Arial"/>
              </a:rPr>
              <a:t>Setting up Your Security Questions: </a:t>
            </a:r>
            <a:r>
              <a:rPr lang="en-US" sz="1600" u="sng">
                <a:solidFill>
                  <a:srgbClr val="0000FF"/>
                </a:solidFill>
                <a:effectLst/>
                <a:latin typeface="Arial"/>
                <a:ea typeface="Calibri" panose="020F0502020204030204" pitchFamily="34" charset="0"/>
                <a:cs typeface="Arial"/>
                <a:hlinkClick r:id="rId4"/>
              </a:rPr>
              <a:t>https://2023.calmhsa.org/setting-up-your-security-questions/</a:t>
            </a:r>
            <a:r>
              <a:rPr lang="en-US" sz="1600">
                <a:effectLst/>
                <a:latin typeface="Arial"/>
                <a:ea typeface="Calibri" panose="020F0502020204030204" pitchFamily="34" charset="0"/>
                <a:cs typeface="Arial"/>
              </a:rPr>
              <a:t> </a:t>
            </a:r>
            <a:endParaRPr lang="en-US">
              <a:effectLst/>
              <a:latin typeface="Arial"/>
              <a:ea typeface="Calibri" panose="020F0502020204030204" pitchFamily="34" charset="0"/>
              <a:cs typeface="Arial"/>
            </a:endParaRPr>
          </a:p>
          <a:p>
            <a:pPr marL="742950" lvl="1" indent="-285750">
              <a:lnSpc>
                <a:spcPct val="107000"/>
              </a:lnSpc>
              <a:spcAft>
                <a:spcPts val="800"/>
              </a:spcAft>
              <a:buFont typeface="Wingdings" panose="05000000000000000000" pitchFamily="2" charset="2"/>
              <a:buChar char="§"/>
            </a:pPr>
            <a:r>
              <a:rPr lang="en-US">
                <a:effectLst/>
                <a:latin typeface="Arial"/>
                <a:ea typeface="Calibri"/>
                <a:cs typeface="Arial"/>
              </a:rPr>
              <a:t>Multi-Factor Authentication: </a:t>
            </a:r>
            <a:r>
              <a:rPr lang="en-US" sz="1600">
                <a:effectLst/>
                <a:latin typeface="Arial"/>
                <a:ea typeface="Calibri"/>
                <a:cs typeface="Arial"/>
              </a:rPr>
              <a:t> </a:t>
            </a:r>
            <a:r>
              <a:rPr lang="en-US" sz="1600">
                <a:latin typeface="Arial"/>
                <a:ea typeface="+mn-lt"/>
                <a:cs typeface="+mn-lt"/>
                <a:hlinkClick r:id="rId5"/>
              </a:rPr>
              <a:t>https://2023.calmhsa.org/logging-in-to-smartcare/</a:t>
            </a:r>
            <a:r>
              <a:rPr lang="en-US" sz="1600">
                <a:latin typeface="Arial"/>
                <a:ea typeface="+mn-lt"/>
                <a:cs typeface="+mn-lt"/>
              </a:rPr>
              <a:t> </a:t>
            </a:r>
            <a:endParaRPr lang="en-US" sz="1600">
              <a:effectLst/>
              <a:latin typeface="Arial"/>
              <a:ea typeface="Calibri"/>
              <a:cs typeface="Arial"/>
            </a:endParaRPr>
          </a:p>
          <a:p>
            <a:pPr marL="1200150" lvl="2" indent="-285750">
              <a:lnSpc>
                <a:spcPct val="107000"/>
              </a:lnSpc>
              <a:spcAft>
                <a:spcPts val="800"/>
              </a:spcAft>
              <a:buFont typeface="Arial" panose="020B0604020202020204" pitchFamily="34" charset="0"/>
              <a:buChar char="•"/>
            </a:pPr>
            <a:r>
              <a:rPr lang="en-US" sz="1600">
                <a:latin typeface="Arial"/>
                <a:ea typeface="Calibri"/>
                <a:cs typeface="Arial"/>
              </a:rPr>
              <a:t>Occurs every 2 weeks</a:t>
            </a:r>
            <a:endParaRPr lang="en-US" sz="1600">
              <a:effectLst/>
              <a:latin typeface="Arial"/>
              <a:ea typeface="Calibri" panose="020F0502020204030204" pitchFamily="34" charset="0"/>
              <a:cs typeface="Arial"/>
            </a:endParaRPr>
          </a:p>
          <a:p>
            <a:pPr marL="285750" indent="-285750">
              <a:lnSpc>
                <a:spcPct val="150000"/>
              </a:lnSpc>
              <a:buFont typeface="Arial" panose="020B0604020202020204" pitchFamily="34" charset="0"/>
              <a:buChar char="•"/>
            </a:pPr>
            <a:r>
              <a:rPr lang="en-US" sz="2200">
                <a:solidFill>
                  <a:srgbClr val="5A6473"/>
                </a:solidFill>
                <a:latin typeface="Arial"/>
                <a:cs typeface="Arial"/>
              </a:rPr>
              <a:t> Login Help</a:t>
            </a:r>
          </a:p>
          <a:p>
            <a:pPr marL="742950" lvl="1" indent="-285750">
              <a:lnSpc>
                <a:spcPct val="107000"/>
              </a:lnSpc>
              <a:spcAft>
                <a:spcPts val="800"/>
              </a:spcAft>
              <a:buFont typeface="Wingdings" panose="05000000000000000000" pitchFamily="2" charset="2"/>
              <a:buChar char="§"/>
            </a:pPr>
            <a:r>
              <a:rPr lang="en-US">
                <a:effectLst/>
                <a:latin typeface="Arial"/>
                <a:ea typeface="Calibri" panose="020F0502020204030204" pitchFamily="34" charset="0"/>
                <a:cs typeface="Arial"/>
              </a:rPr>
              <a:t>How to Recover Your Username: </a:t>
            </a:r>
            <a:r>
              <a:rPr lang="en-US" sz="1600" u="sng">
                <a:solidFill>
                  <a:srgbClr val="0000FF"/>
                </a:solidFill>
                <a:effectLst/>
                <a:latin typeface="Arial"/>
                <a:ea typeface="Calibri" panose="020F0502020204030204" pitchFamily="34" charset="0"/>
                <a:cs typeface="Arial"/>
                <a:hlinkClick r:id="rId6"/>
              </a:rPr>
              <a:t>https://2023.calmhsa.org/how-to-recover-your-username/</a:t>
            </a:r>
            <a:r>
              <a:rPr lang="en-US" sz="1600">
                <a:effectLst/>
                <a:latin typeface="Arial"/>
                <a:ea typeface="Calibri" panose="020F0502020204030204" pitchFamily="34" charset="0"/>
                <a:cs typeface="Arial"/>
              </a:rPr>
              <a:t> </a:t>
            </a:r>
            <a:endParaRPr lang="en-US">
              <a:effectLst/>
              <a:latin typeface="Arial"/>
              <a:ea typeface="Calibri" panose="020F0502020204030204" pitchFamily="34" charset="0"/>
              <a:cs typeface="Arial"/>
            </a:endParaRPr>
          </a:p>
          <a:p>
            <a:pPr marL="742950" lvl="1" indent="-285750">
              <a:lnSpc>
                <a:spcPct val="107000"/>
              </a:lnSpc>
              <a:spcAft>
                <a:spcPts val="800"/>
              </a:spcAft>
              <a:buFont typeface="Wingdings" panose="05000000000000000000" pitchFamily="2" charset="2"/>
              <a:buChar char="§"/>
            </a:pPr>
            <a:r>
              <a:rPr lang="en-US">
                <a:effectLst/>
                <a:latin typeface="Arial"/>
                <a:ea typeface="Calibri" panose="020F0502020204030204" pitchFamily="34" charset="0"/>
                <a:cs typeface="Arial"/>
              </a:rPr>
              <a:t>How to Reset Your Password: </a:t>
            </a:r>
            <a:r>
              <a:rPr lang="en-US" sz="1600" u="sng">
                <a:solidFill>
                  <a:srgbClr val="0000FF"/>
                </a:solidFill>
                <a:effectLst/>
                <a:latin typeface="Arial"/>
                <a:ea typeface="Calibri" panose="020F0502020204030204" pitchFamily="34" charset="0"/>
                <a:cs typeface="Arial"/>
                <a:hlinkClick r:id="rId7"/>
              </a:rPr>
              <a:t>https://2023.calmhsa.org/how-to-reset-your-password/</a:t>
            </a:r>
            <a:r>
              <a:rPr lang="en-US" sz="1600">
                <a:effectLst/>
                <a:latin typeface="Arial"/>
                <a:ea typeface="Calibri" panose="020F0502020204030204" pitchFamily="34" charset="0"/>
                <a:cs typeface="Arial"/>
              </a:rPr>
              <a:t> </a:t>
            </a:r>
            <a:endParaRPr lang="en-US">
              <a:effectLst/>
              <a:latin typeface="Arial"/>
              <a:ea typeface="Calibri" panose="020F0502020204030204" pitchFamily="34" charset="0"/>
              <a:cs typeface="Arial"/>
            </a:endParaRPr>
          </a:p>
          <a:p>
            <a:pPr lvl="2">
              <a:lnSpc>
                <a:spcPct val="107000"/>
              </a:lnSpc>
              <a:spcAft>
                <a:spcPts val="800"/>
              </a:spcAft>
            </a:pPr>
            <a:r>
              <a:rPr lang="en-US" sz="1600" b="1">
                <a:effectLst/>
                <a:latin typeface="Arial"/>
                <a:ea typeface="Calibri" panose="020F0502020204030204" pitchFamily="34" charset="0"/>
                <a:cs typeface="Arial"/>
              </a:rPr>
              <a:t>If you lock yourself from </a:t>
            </a:r>
            <a:r>
              <a:rPr lang="en-US" sz="1600" b="1">
                <a:latin typeface="Arial"/>
                <a:ea typeface="Calibri" panose="020F0502020204030204" pitchFamily="34" charset="0"/>
                <a:cs typeface="Arial"/>
              </a:rPr>
              <a:t>SmartCare please email </a:t>
            </a:r>
            <a:r>
              <a:rPr lang="en-US" sz="1600" b="1">
                <a:effectLst/>
                <a:latin typeface="Arial"/>
                <a:ea typeface="Calibri" panose="020F0502020204030204" pitchFamily="34" charset="0"/>
                <a:cs typeface="Arial"/>
              </a:rPr>
              <a:t> </a:t>
            </a:r>
            <a:r>
              <a:rPr lang="en-US" sz="1600">
                <a:solidFill>
                  <a:schemeClr val="accent1"/>
                </a:solidFill>
                <a:latin typeface="Arial" panose="020B0604020202020204" pitchFamily="34" charset="0"/>
                <a:ea typeface="+mn-lt"/>
                <a:cs typeface="Arial" panose="020B0604020202020204" pitchFamily="34" charset="0"/>
                <a:hlinkClick r:id="rId8">
                  <a:extLst>
                    <a:ext uri="{A12FA001-AC4F-418D-AE19-62706E023703}">
                      <ahyp:hlinkClr xmlns:ahyp="http://schemas.microsoft.com/office/drawing/2018/hyperlinkcolor" val="tx"/>
                    </a:ext>
                  </a:extLst>
                </a:hlinkClick>
              </a:rPr>
              <a:t>helpdesk@fresnodbh.freshservice.com</a:t>
            </a:r>
            <a:r>
              <a:rPr lang="en-US" sz="1600">
                <a:solidFill>
                  <a:schemeClr val="accent1"/>
                </a:solidFill>
                <a:latin typeface="Arial" panose="020B0604020202020204" pitchFamily="34" charset="0"/>
                <a:ea typeface="+mn-lt"/>
                <a:cs typeface="Arial" panose="020B0604020202020204" pitchFamily="34" charset="0"/>
              </a:rPr>
              <a:t> </a:t>
            </a:r>
            <a:endParaRPr lang="en-US" sz="1600">
              <a:solidFill>
                <a:schemeClr val="accent1"/>
              </a:solidFill>
              <a:effectLst/>
              <a:latin typeface="Arial" panose="020B0604020202020204" pitchFamily="34" charset="0"/>
              <a:ea typeface="+mn-lt"/>
              <a:cs typeface="Arial" panose="020B0604020202020204" pitchFamily="34" charset="0"/>
            </a:endParaRPr>
          </a:p>
          <a:p>
            <a:pPr marL="742950" lvl="1" indent="-285750">
              <a:lnSpc>
                <a:spcPct val="107000"/>
              </a:lnSpc>
              <a:spcAft>
                <a:spcPts val="800"/>
              </a:spcAft>
              <a:buFont typeface="Arial" panose="020B0604020202020204" pitchFamily="34" charset="0"/>
              <a:buChar char="•"/>
            </a:pP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50000"/>
              </a:lnSpc>
              <a:buFont typeface="Arial" panose="020B0604020202020204" pitchFamily="34" charset="0"/>
              <a:buChar char="•"/>
            </a:pPr>
            <a:endParaRPr lang="en-US" sz="2400">
              <a:solidFill>
                <a:srgbClr val="5A6473"/>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8814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C75243-1AEC-3CEB-DBAF-E3A63F532264}"/>
              </a:ext>
            </a:extLst>
          </p:cNvPr>
          <p:cNvSpPr>
            <a:spLocks noGrp="1"/>
          </p:cNvSpPr>
          <p:nvPr>
            <p:ph type="body" sz="quarter" idx="14"/>
          </p:nvPr>
        </p:nvSpPr>
        <p:spPr>
          <a:xfrm>
            <a:off x="1058333" y="1662545"/>
            <a:ext cx="9213822" cy="3823855"/>
          </a:xfrm>
        </p:spPr>
        <p:txBody>
          <a:bodyPr>
            <a:normAutofit/>
          </a:bodyPr>
          <a:lstStyle/>
          <a:p>
            <a:r>
              <a:rPr lang="en-US" sz="2000">
                <a:solidFill>
                  <a:schemeClr val="tx1"/>
                </a:solidFill>
              </a:rPr>
              <a:t>Individual Progress Note for:</a:t>
            </a:r>
          </a:p>
          <a:p>
            <a:pPr marL="457200" lvl="1" indent="0">
              <a:buNone/>
            </a:pPr>
            <a:r>
              <a:rPr lang="en-US" sz="2000">
                <a:solidFill>
                  <a:schemeClr val="tx1"/>
                </a:solidFill>
              </a:rPr>
              <a:t>Scheduled appointment</a:t>
            </a:r>
            <a:r>
              <a:rPr lang="en-US" sz="2000" b="0">
                <a:solidFill>
                  <a:schemeClr val="tx1"/>
                </a:solidFill>
              </a:rPr>
              <a:t> </a:t>
            </a:r>
          </a:p>
          <a:p>
            <a:pPr marL="457200" lvl="1" indent="0">
              <a:buNone/>
            </a:pPr>
            <a:r>
              <a:rPr lang="en-US" sz="2000" b="0">
                <a:hlinkClick r:id="rId2"/>
              </a:rPr>
              <a:t>https://2023.calmhsa.org/how-to-write-a-progress-note-for-a-scheduled-service/</a:t>
            </a:r>
            <a:r>
              <a:rPr lang="en-US" sz="2000" b="0"/>
              <a:t> </a:t>
            </a:r>
          </a:p>
          <a:p>
            <a:pPr marL="457200" lvl="1" indent="0">
              <a:buNone/>
            </a:pPr>
            <a:endParaRPr lang="en-US" sz="2000" b="0"/>
          </a:p>
          <a:p>
            <a:pPr marL="457200" lvl="1" indent="0">
              <a:buNone/>
            </a:pPr>
            <a:r>
              <a:rPr lang="en-US" sz="2000">
                <a:solidFill>
                  <a:schemeClr val="tx1"/>
                </a:solidFill>
              </a:rPr>
              <a:t>Unscheduled appointment </a:t>
            </a:r>
          </a:p>
          <a:p>
            <a:pPr marL="457200" lvl="1" indent="0">
              <a:buNone/>
            </a:pPr>
            <a:r>
              <a:rPr lang="en-US" sz="2000" b="0">
                <a:hlinkClick r:id="rId3"/>
              </a:rPr>
              <a:t>https://2023.calmhsa.org/how-to-write-a-progress-note-for-an-unscheduled-service/</a:t>
            </a:r>
            <a:r>
              <a:rPr lang="en-US" sz="2000" b="0"/>
              <a:t> </a:t>
            </a:r>
          </a:p>
          <a:p>
            <a:pPr marL="457200" lvl="1" indent="0">
              <a:buNone/>
            </a:pPr>
            <a:endParaRPr lang="en-US" sz="2000" b="0"/>
          </a:p>
          <a:p>
            <a:pPr marL="457200" lvl="1" indent="0">
              <a:buNone/>
            </a:pPr>
            <a:r>
              <a:rPr lang="en-US" sz="2000">
                <a:solidFill>
                  <a:schemeClr val="tx1"/>
                </a:solidFill>
              </a:rPr>
              <a:t>Document a No Show </a:t>
            </a:r>
          </a:p>
          <a:p>
            <a:pPr marL="457200" lvl="1" indent="0">
              <a:buNone/>
            </a:pPr>
            <a:r>
              <a:rPr lang="en-US" sz="2000" b="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How to Document a No-Show Appointment - 2023 CalMHSA</a:t>
            </a:r>
            <a:endParaRPr lang="en-US" sz="2000" b="0"/>
          </a:p>
        </p:txBody>
      </p:sp>
      <p:sp>
        <p:nvSpPr>
          <p:cNvPr id="3" name="Text Placeholder 2">
            <a:extLst>
              <a:ext uri="{FF2B5EF4-FFF2-40B4-BE49-F238E27FC236}">
                <a16:creationId xmlns:a16="http://schemas.microsoft.com/office/drawing/2014/main" id="{F89043DF-9646-D6A9-772F-5E77F99E8F0B}"/>
              </a:ext>
            </a:extLst>
          </p:cNvPr>
          <p:cNvSpPr>
            <a:spLocks noGrp="1"/>
          </p:cNvSpPr>
          <p:nvPr>
            <p:ph type="body" sz="quarter" idx="15"/>
          </p:nvPr>
        </p:nvSpPr>
        <p:spPr>
          <a:xfrm>
            <a:off x="1058333" y="823008"/>
            <a:ext cx="8559800" cy="566405"/>
          </a:xfrm>
        </p:spPr>
        <p:txBody>
          <a:bodyPr/>
          <a:lstStyle/>
          <a:p>
            <a:r>
              <a:rPr lang="en-US"/>
              <a:t>Individual Progress Notes: Service Note (Client)</a:t>
            </a:r>
          </a:p>
        </p:txBody>
      </p:sp>
    </p:spTree>
    <p:extLst>
      <p:ext uri="{BB962C8B-B14F-4D97-AF65-F5344CB8AC3E}">
        <p14:creationId xmlns:p14="http://schemas.microsoft.com/office/powerpoint/2010/main" val="1197199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D8D8A7-4908-518D-B601-37445CF2981E}"/>
              </a:ext>
            </a:extLst>
          </p:cNvPr>
          <p:cNvSpPr>
            <a:spLocks noGrp="1"/>
          </p:cNvSpPr>
          <p:nvPr>
            <p:ph type="body" sz="quarter" idx="14"/>
          </p:nvPr>
        </p:nvSpPr>
        <p:spPr>
          <a:xfrm>
            <a:off x="1195008" y="1744717"/>
            <a:ext cx="8423123" cy="3255455"/>
          </a:xfrm>
        </p:spPr>
        <p:txBody>
          <a:bodyPr vert="horz" lIns="91440" tIns="45720" rIns="91440" bIns="45720" rtlCol="0" anchor="t">
            <a:normAutofit/>
          </a:bodyPr>
          <a:lstStyle/>
          <a:p>
            <a:pPr marL="342900" indent="-342900">
              <a:lnSpc>
                <a:spcPct val="107000"/>
              </a:lnSpc>
              <a:spcBef>
                <a:spcPts val="0"/>
              </a:spcBef>
              <a:buFont typeface="Symbol" panose="05050102010706020507" pitchFamily="18" charset="2"/>
              <a:buChar char=""/>
            </a:pPr>
            <a:r>
              <a:rPr lang="en-US" sz="1800" b="0">
                <a:solidFill>
                  <a:schemeClr val="tx1"/>
                </a:solidFill>
                <a:effectLst/>
                <a:latin typeface="Calibri"/>
                <a:ea typeface="Calibri" panose="020F0502020204030204" pitchFamily="34" charset="0"/>
                <a:cs typeface="Times New Roman"/>
              </a:rPr>
              <a:t>This is equivalent to STRTP MH progress note</a:t>
            </a:r>
            <a:r>
              <a:rPr lang="en-US" sz="1800" b="0">
                <a:solidFill>
                  <a:schemeClr val="tx1"/>
                </a:solidFill>
                <a:latin typeface="Calibri"/>
                <a:ea typeface="Calibri" panose="020F0502020204030204" pitchFamily="34" charset="0"/>
                <a:cs typeface="Times New Roman"/>
              </a:rPr>
              <a:t>/Daily progress note.</a:t>
            </a:r>
            <a:endParaRPr lang="en-US" sz="1800" b="0">
              <a:solidFill>
                <a:schemeClr val="tx1"/>
              </a:solidFill>
              <a:effectLst/>
              <a:latin typeface="Calibri"/>
              <a:ea typeface="Calibri" panose="020F0502020204030204" pitchFamily="34" charset="0"/>
              <a:cs typeface="Times New Roman"/>
            </a:endParaRPr>
          </a:p>
          <a:p>
            <a:pPr marL="342900" marR="0" lvl="0" indent="-342900">
              <a:lnSpc>
                <a:spcPct val="107000"/>
              </a:lnSpc>
              <a:spcBef>
                <a:spcPts val="0"/>
              </a:spcBef>
              <a:spcAft>
                <a:spcPts val="0"/>
              </a:spcAft>
              <a:buFont typeface="Symbol" panose="05050102010706020507" pitchFamily="18" charset="2"/>
              <a:buChar char=""/>
            </a:pPr>
            <a:r>
              <a:rPr lang="en-US" sz="1800" b="0">
                <a:solidFill>
                  <a:schemeClr val="tx1"/>
                </a:solidFill>
                <a:latin typeface="Calibri"/>
                <a:ea typeface="Calibri" panose="020F0502020204030204" pitchFamily="34" charset="0"/>
                <a:cs typeface="Times New Roman"/>
              </a:rPr>
              <a:t>This is also where you can document the treatment plan in the care plan section.</a:t>
            </a:r>
            <a:endParaRPr lang="en-US" sz="1800" b="0">
              <a:solidFill>
                <a:schemeClr val="tx1"/>
              </a:solidFill>
              <a:effectLst/>
              <a:latin typeface="Calibri"/>
              <a:ea typeface="Calibri" panose="020F0502020204030204" pitchFamily="34" charset="0"/>
              <a:cs typeface="Times New Roman"/>
            </a:endParaRPr>
          </a:p>
          <a:p>
            <a:pPr marL="342900" marR="0" lvl="0" indent="-342900">
              <a:lnSpc>
                <a:spcPct val="107000"/>
              </a:lnSpc>
              <a:spcBef>
                <a:spcPts val="0"/>
              </a:spcBef>
              <a:spcAft>
                <a:spcPts val="0"/>
              </a:spcAft>
              <a:buFont typeface="Symbol" panose="05050102010706020507" pitchFamily="18" charset="2"/>
              <a:buChar char=""/>
            </a:pPr>
            <a:r>
              <a:rPr lang="en-US" sz="1800" b="0">
                <a:solidFill>
                  <a:schemeClr val="tx1"/>
                </a:solidFill>
                <a:effectLst/>
                <a:latin typeface="Calibri"/>
                <a:ea typeface="Calibri" panose="020F0502020204030204" pitchFamily="34" charset="0"/>
                <a:cs typeface="Times New Roman"/>
              </a:rPr>
              <a:t>This should also be used to document significant event notes whether its billable or non-billable.</a:t>
            </a:r>
          </a:p>
          <a:p>
            <a:pPr marL="342900" marR="0" lvl="0" indent="-342900">
              <a:lnSpc>
                <a:spcPct val="107000"/>
              </a:lnSpc>
              <a:spcBef>
                <a:spcPts val="0"/>
              </a:spcBef>
              <a:spcAft>
                <a:spcPts val="800"/>
              </a:spcAft>
              <a:buFont typeface="Symbol" panose="05050102010706020507" pitchFamily="18" charset="2"/>
              <a:buChar char=""/>
            </a:pPr>
            <a:r>
              <a:rPr lang="en-US" sz="1800" b="0">
                <a:solidFill>
                  <a:schemeClr val="tx1"/>
                </a:solidFill>
                <a:effectLst/>
                <a:latin typeface="Calibri"/>
                <a:ea typeface="Calibri" panose="020F0502020204030204" pitchFamily="34" charset="0"/>
                <a:cs typeface="Times New Roman"/>
              </a:rPr>
              <a:t>This form is also used to document the 30 days Treatment Plan Review and the 90 days Clinical Review. Be sure to include the required elements when documenting. Service code for this is plan development.</a:t>
            </a:r>
          </a:p>
          <a:p>
            <a:endParaRPr lang="en-US"/>
          </a:p>
        </p:txBody>
      </p:sp>
      <p:sp>
        <p:nvSpPr>
          <p:cNvPr id="3" name="Text Placeholder 2">
            <a:extLst>
              <a:ext uri="{FF2B5EF4-FFF2-40B4-BE49-F238E27FC236}">
                <a16:creationId xmlns:a16="http://schemas.microsoft.com/office/drawing/2014/main" id="{2ED2B2C3-760B-D725-0383-887FCF065640}"/>
              </a:ext>
            </a:extLst>
          </p:cNvPr>
          <p:cNvSpPr>
            <a:spLocks noGrp="1"/>
          </p:cNvSpPr>
          <p:nvPr>
            <p:ph type="body" sz="quarter" idx="15"/>
          </p:nvPr>
        </p:nvSpPr>
        <p:spPr/>
        <p:txBody>
          <a:bodyPr/>
          <a:lstStyle/>
          <a:p>
            <a:r>
              <a:rPr lang="en-US"/>
              <a:t>Service Note (Client) for STRTPs</a:t>
            </a:r>
          </a:p>
          <a:p>
            <a:endParaRPr lang="en-US"/>
          </a:p>
        </p:txBody>
      </p:sp>
    </p:spTree>
    <p:extLst>
      <p:ext uri="{BB962C8B-B14F-4D97-AF65-F5344CB8AC3E}">
        <p14:creationId xmlns:p14="http://schemas.microsoft.com/office/powerpoint/2010/main" val="3544327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368708-F600-C262-AD7F-2E85B30D39C2}"/>
              </a:ext>
            </a:extLst>
          </p:cNvPr>
          <p:cNvSpPr>
            <a:spLocks noGrp="1"/>
          </p:cNvSpPr>
          <p:nvPr>
            <p:ph type="body" sz="quarter" idx="14"/>
          </p:nvPr>
        </p:nvSpPr>
        <p:spPr>
          <a:xfrm>
            <a:off x="985652" y="1757549"/>
            <a:ext cx="9155875" cy="3347188"/>
          </a:xfrm>
        </p:spPr>
        <p:txBody>
          <a:bodyPr vert="horz" lIns="91440" tIns="45720" rIns="91440" bIns="45720" rtlCol="0" anchor="t">
            <a:normAutofit/>
          </a:bodyPr>
          <a:lstStyle/>
          <a:p>
            <a:pPr marL="285750" indent="-285750">
              <a:buFont typeface="Arial" panose="020B0604020202020204" pitchFamily="34" charset="0"/>
              <a:buChar char="•"/>
            </a:pPr>
            <a:r>
              <a:rPr lang="en-US" b="0">
                <a:solidFill>
                  <a:schemeClr val="tx1"/>
                </a:solidFill>
                <a:latin typeface="Arial"/>
                <a:cs typeface="Arial"/>
              </a:rPr>
              <a:t>Available procedure codes are based on the staff credentials (</a:t>
            </a:r>
            <a:r>
              <a:rPr lang="en-US" b="0" err="1">
                <a:solidFill>
                  <a:schemeClr val="tx1"/>
                </a:solidFill>
                <a:latin typeface="Arial"/>
                <a:cs typeface="Arial"/>
              </a:rPr>
              <a:t>NonLPHA</a:t>
            </a:r>
            <a:r>
              <a:rPr lang="en-US" b="0">
                <a:solidFill>
                  <a:schemeClr val="tx1"/>
                </a:solidFill>
                <a:latin typeface="Arial"/>
                <a:cs typeface="Arial"/>
              </a:rPr>
              <a:t>, LPHA, MD). </a:t>
            </a:r>
          </a:p>
          <a:p>
            <a:pPr marL="285750" indent="-285750" algn="l" rtl="0" fontAlgn="base">
              <a:buFont typeface="Arial" panose="020B0604020202020204" pitchFamily="34" charset="0"/>
              <a:buChar char="•"/>
            </a:pPr>
            <a:r>
              <a:rPr lang="en-US" b="0" i="0" u="none" strike="noStrike">
                <a:solidFill>
                  <a:srgbClr val="000000"/>
                </a:solidFill>
                <a:effectLst/>
                <a:latin typeface="Arial"/>
                <a:cs typeface="Arial"/>
              </a:rPr>
              <a:t>A progress note must be completed for each individual or group counseling service provided (Intake, Assessment, Care Plan, etc.) and the progress note shall provide sufficient detail to support the service code selected.</a:t>
            </a:r>
            <a:r>
              <a:rPr lang="en-US" b="0" i="0">
                <a:solidFill>
                  <a:srgbClr val="000000"/>
                </a:solidFill>
                <a:effectLst/>
                <a:latin typeface="Arial"/>
                <a:cs typeface="Arial"/>
              </a:rPr>
              <a:t>​</a:t>
            </a:r>
          </a:p>
          <a:p>
            <a:pPr marL="285750" indent="-285750" algn="l" rtl="0" fontAlgn="base">
              <a:buFont typeface="Arial" panose="020B0604020202020204" pitchFamily="34" charset="0"/>
              <a:buChar char="•"/>
            </a:pPr>
            <a:r>
              <a:rPr lang="en-US" b="0" i="0" u="none" strike="noStrike">
                <a:solidFill>
                  <a:srgbClr val="000000"/>
                </a:solidFill>
                <a:effectLst/>
                <a:latin typeface="Arial"/>
                <a:cs typeface="Arial"/>
              </a:rPr>
              <a:t>Each Service Note (progress note) shall include the following: </a:t>
            </a:r>
            <a:r>
              <a:rPr lang="en-US" b="0" i="0">
                <a:solidFill>
                  <a:srgbClr val="000000"/>
                </a:solidFill>
                <a:effectLst/>
                <a:latin typeface="Arial"/>
                <a:cs typeface="Arial"/>
              </a:rPr>
              <a:t>​</a:t>
            </a:r>
          </a:p>
          <a:p>
            <a:pPr lvl="1" fontAlgn="base"/>
            <a:r>
              <a:rPr lang="en-US" sz="1600" b="0" i="0" u="none" strike="noStrike">
                <a:solidFill>
                  <a:srgbClr val="000000"/>
                </a:solidFill>
                <a:effectLst/>
                <a:latin typeface="Arial"/>
                <a:cs typeface="Arial"/>
              </a:rPr>
              <a:t>A brief description of how the service addressed the PS behavioral health needs (e.g., symptom, condition, diagnosis, and/or risk factors). </a:t>
            </a:r>
            <a:r>
              <a:rPr lang="en-US" sz="1600" b="0" i="0">
                <a:solidFill>
                  <a:srgbClr val="000000"/>
                </a:solidFill>
                <a:effectLst/>
                <a:latin typeface="Arial"/>
                <a:cs typeface="Arial"/>
              </a:rPr>
              <a:t>​</a:t>
            </a:r>
          </a:p>
          <a:p>
            <a:pPr lvl="1" fontAlgn="base"/>
            <a:r>
              <a:rPr lang="en-US" sz="1600" b="0" i="0" u="none" strike="noStrike">
                <a:solidFill>
                  <a:srgbClr val="000000"/>
                </a:solidFill>
                <a:effectLst/>
                <a:latin typeface="Arial"/>
                <a:cs typeface="Arial"/>
              </a:rPr>
              <a:t>A brief description of the PS response to the service. </a:t>
            </a:r>
            <a:r>
              <a:rPr lang="en-US" sz="1600" b="0" i="0">
                <a:solidFill>
                  <a:srgbClr val="000000"/>
                </a:solidFill>
                <a:effectLst/>
                <a:latin typeface="Arial"/>
                <a:cs typeface="Arial"/>
              </a:rPr>
              <a:t>​</a:t>
            </a:r>
          </a:p>
          <a:p>
            <a:pPr lvl="1" fontAlgn="base"/>
            <a:r>
              <a:rPr lang="en-US" sz="1600" b="0" i="0" u="none" strike="noStrike">
                <a:solidFill>
                  <a:srgbClr val="000000"/>
                </a:solidFill>
                <a:effectLst/>
                <a:latin typeface="Arial"/>
                <a:cs typeface="Arial"/>
              </a:rPr>
              <a:t>A brief summary of next steps.</a:t>
            </a:r>
            <a:endParaRPr lang="en-US" sz="1600" b="0" i="0">
              <a:solidFill>
                <a:srgbClr val="000000"/>
              </a:solidFill>
              <a:effectLst/>
              <a:latin typeface="Arial"/>
              <a:cs typeface="Arial"/>
            </a:endParaRPr>
          </a:p>
          <a:p>
            <a:endParaRPr lang="en-US"/>
          </a:p>
          <a:p>
            <a:endParaRPr lang="en-US"/>
          </a:p>
        </p:txBody>
      </p:sp>
      <p:sp>
        <p:nvSpPr>
          <p:cNvPr id="3" name="Text Placeholder 2">
            <a:extLst>
              <a:ext uri="{FF2B5EF4-FFF2-40B4-BE49-F238E27FC236}">
                <a16:creationId xmlns:a16="http://schemas.microsoft.com/office/drawing/2014/main" id="{7D96FD35-2BBC-8D38-397D-0C049B0F19DD}"/>
              </a:ext>
            </a:extLst>
          </p:cNvPr>
          <p:cNvSpPr>
            <a:spLocks noGrp="1"/>
          </p:cNvSpPr>
          <p:nvPr>
            <p:ph type="body" sz="quarter" idx="15"/>
          </p:nvPr>
        </p:nvSpPr>
        <p:spPr>
          <a:xfrm>
            <a:off x="995673" y="823008"/>
            <a:ext cx="8423124" cy="377371"/>
          </a:xfrm>
        </p:spPr>
        <p:txBody>
          <a:bodyPr/>
          <a:lstStyle/>
          <a:p>
            <a:r>
              <a:rPr lang="en-US"/>
              <a:t>Service Note (Client) </a:t>
            </a:r>
          </a:p>
        </p:txBody>
      </p:sp>
    </p:spTree>
    <p:extLst>
      <p:ext uri="{BB962C8B-B14F-4D97-AF65-F5344CB8AC3E}">
        <p14:creationId xmlns:p14="http://schemas.microsoft.com/office/powerpoint/2010/main" val="2538930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102F41-CCA3-3B81-6A4D-9F253D280790}"/>
              </a:ext>
            </a:extLst>
          </p:cNvPr>
          <p:cNvSpPr>
            <a:spLocks noGrp="1"/>
          </p:cNvSpPr>
          <p:nvPr>
            <p:ph type="body" sz="quarter" idx="14"/>
          </p:nvPr>
        </p:nvSpPr>
        <p:spPr>
          <a:xfrm>
            <a:off x="823785" y="1845277"/>
            <a:ext cx="9885404" cy="3509318"/>
          </a:xfrm>
        </p:spPr>
        <p:txBody>
          <a:bodyPr vert="horz" lIns="91440" tIns="45720" rIns="91440" bIns="45720" rtlCol="0" anchor="t">
            <a:normAutofit fontScale="92500" lnSpcReduction="10000"/>
          </a:bodyPr>
          <a:lstStyle/>
          <a:p>
            <a:r>
              <a:rPr lang="en-US" b="0" i="0">
                <a:solidFill>
                  <a:schemeClr val="tx1"/>
                </a:solidFill>
                <a:effectLst/>
                <a:latin typeface="Arial"/>
                <a:cs typeface="Arial"/>
              </a:rPr>
              <a:t>Add-on codes are services performed in addition to a “primary” or “parent” procedure/service. For example, using an interpreter for your session.</a:t>
            </a:r>
          </a:p>
          <a:p>
            <a:pPr marL="342900" indent="-342900" algn="l" fontAlgn="base">
              <a:buFont typeface="+mj-lt"/>
              <a:buAutoNum type="arabicPeriod"/>
            </a:pPr>
            <a:r>
              <a:rPr lang="en-US" b="0" i="0">
                <a:solidFill>
                  <a:schemeClr val="tx1"/>
                </a:solidFill>
                <a:effectLst/>
                <a:latin typeface="Arial"/>
                <a:cs typeface="Arial"/>
              </a:rPr>
              <a:t>On the Service Detail screen fill out the required fields, including the primary procedure.</a:t>
            </a:r>
          </a:p>
          <a:p>
            <a:pPr marL="342900" indent="-342900" algn="l" fontAlgn="base">
              <a:buFont typeface="+mj-lt"/>
              <a:buAutoNum type="arabicPeriod"/>
            </a:pPr>
            <a:r>
              <a:rPr lang="en-US" b="0" i="0">
                <a:solidFill>
                  <a:schemeClr val="tx1"/>
                </a:solidFill>
                <a:effectLst/>
                <a:latin typeface="Arial"/>
                <a:cs typeface="Arial"/>
              </a:rPr>
              <a:t>Once the primary procedure has been selected, the Add-On Codes tab will be displayed; select the tab.</a:t>
            </a:r>
          </a:p>
          <a:p>
            <a:pPr marL="342900" indent="-342900" fontAlgn="base">
              <a:buFont typeface="+mj-lt"/>
              <a:buAutoNum type="arabicPeriod"/>
            </a:pPr>
            <a:r>
              <a:rPr lang="en-US" b="0" i="0">
                <a:solidFill>
                  <a:schemeClr val="tx1"/>
                </a:solidFill>
                <a:effectLst/>
                <a:latin typeface="Arial"/>
                <a:cs typeface="Arial"/>
              </a:rPr>
              <a:t>Using the dropdown menu, choose the add-on code</a:t>
            </a:r>
            <a:r>
              <a:rPr lang="en-US" b="0">
                <a:solidFill>
                  <a:schemeClr val="tx1"/>
                </a:solidFill>
                <a:latin typeface="Arial"/>
                <a:cs typeface="Arial"/>
              </a:rPr>
              <a:t>. The remaining fields (Start</a:t>
            </a:r>
            <a:r>
              <a:rPr lang="en-US" b="0" i="0">
                <a:solidFill>
                  <a:schemeClr val="tx1"/>
                </a:solidFill>
                <a:effectLst/>
                <a:latin typeface="Arial"/>
                <a:cs typeface="Arial"/>
              </a:rPr>
              <a:t> </a:t>
            </a:r>
            <a:r>
              <a:rPr lang="en-US" b="0">
                <a:solidFill>
                  <a:schemeClr val="tx1"/>
                </a:solidFill>
                <a:latin typeface="Arial"/>
                <a:cs typeface="Arial"/>
              </a:rPr>
              <a:t>Time, Duration, etc.) auto-fills from the 'service' tab. Double check to make sure the information is correct.  </a:t>
            </a:r>
            <a:endParaRPr lang="en-US" b="0" i="0">
              <a:solidFill>
                <a:schemeClr val="tx1"/>
              </a:solidFill>
              <a:effectLst/>
              <a:latin typeface="Arial"/>
              <a:cs typeface="Arial"/>
            </a:endParaRPr>
          </a:p>
          <a:p>
            <a:pPr marL="342900" indent="-342900" algn="l" fontAlgn="base">
              <a:buFont typeface="+mj-lt"/>
              <a:buAutoNum type="arabicPeriod"/>
            </a:pPr>
            <a:r>
              <a:rPr lang="en-US" b="0" i="0">
                <a:solidFill>
                  <a:schemeClr val="tx1"/>
                </a:solidFill>
                <a:effectLst/>
                <a:latin typeface="Arial"/>
                <a:cs typeface="Arial"/>
              </a:rPr>
              <a:t>Click Add </a:t>
            </a:r>
          </a:p>
          <a:p>
            <a:pPr marL="342900" indent="-342900" algn="l" fontAlgn="base">
              <a:buFont typeface="+mj-lt"/>
              <a:buAutoNum type="arabicPeriod"/>
            </a:pPr>
            <a:r>
              <a:rPr lang="en-US" b="0" i="0">
                <a:solidFill>
                  <a:schemeClr val="tx1"/>
                </a:solidFill>
                <a:effectLst/>
                <a:latin typeface="Arial"/>
                <a:cs typeface="Arial"/>
              </a:rPr>
              <a:t>Click Save</a:t>
            </a:r>
          </a:p>
          <a:p>
            <a:pPr algn="l" fontAlgn="base">
              <a:lnSpc>
                <a:spcPct val="110000"/>
              </a:lnSpc>
            </a:pPr>
            <a:r>
              <a:rPr lang="en-US" sz="1400" b="0" i="0">
                <a:solidFill>
                  <a:srgbClr val="0070C0"/>
                </a:solidFill>
                <a:effectLst/>
                <a:latin typeface="Arial"/>
                <a:cs typeface="Arial"/>
              </a:rPr>
              <a:t>*Please note, add-on c</a:t>
            </a:r>
            <a:r>
              <a:rPr lang="en-US" sz="1400" b="0">
                <a:solidFill>
                  <a:srgbClr val="0070C0"/>
                </a:solidFill>
                <a:latin typeface="Arial"/>
                <a:cs typeface="Arial"/>
              </a:rPr>
              <a:t>odes</a:t>
            </a:r>
          </a:p>
          <a:p>
            <a:pPr algn="l" fontAlgn="base">
              <a:lnSpc>
                <a:spcPct val="110000"/>
              </a:lnSpc>
            </a:pPr>
            <a:r>
              <a:rPr lang="en-US" sz="1400" b="0">
                <a:solidFill>
                  <a:srgbClr val="0070C0"/>
                </a:solidFill>
                <a:latin typeface="Arial"/>
                <a:cs typeface="Arial"/>
              </a:rPr>
              <a:t>varies by procedure and </a:t>
            </a:r>
          </a:p>
          <a:p>
            <a:pPr algn="l" fontAlgn="base">
              <a:lnSpc>
                <a:spcPct val="110000"/>
              </a:lnSpc>
            </a:pPr>
            <a:r>
              <a:rPr lang="en-US" sz="1400" b="0">
                <a:solidFill>
                  <a:srgbClr val="0070C0"/>
                </a:solidFill>
                <a:latin typeface="Arial"/>
                <a:cs typeface="Arial"/>
              </a:rPr>
              <a:t>licenses, please consult your</a:t>
            </a:r>
          </a:p>
          <a:p>
            <a:pPr algn="l" fontAlgn="base">
              <a:lnSpc>
                <a:spcPct val="110000"/>
              </a:lnSpc>
            </a:pPr>
            <a:r>
              <a:rPr lang="en-US" sz="1400" b="0">
                <a:solidFill>
                  <a:srgbClr val="0070C0"/>
                </a:solidFill>
                <a:latin typeface="Arial"/>
                <a:cs typeface="Arial"/>
              </a:rPr>
              <a:t>Supervisor with any questions.</a:t>
            </a:r>
            <a:endParaRPr lang="en-US" sz="1400" b="0" i="0">
              <a:solidFill>
                <a:srgbClr val="0070C0"/>
              </a:solidFill>
              <a:effectLst/>
              <a:latin typeface="Arial"/>
              <a:cs typeface="Arial"/>
            </a:endParaRPr>
          </a:p>
          <a:p>
            <a:pPr marL="285750" indent="-285750">
              <a:buFont typeface="Arial" panose="020B0604020202020204" pitchFamily="34" charset="0"/>
              <a:buChar char="•"/>
            </a:pPr>
            <a:endParaRPr lang="en-US" b="0">
              <a:solidFill>
                <a:schemeClr val="tx1"/>
              </a:solidFill>
            </a:endParaRPr>
          </a:p>
        </p:txBody>
      </p:sp>
      <p:sp>
        <p:nvSpPr>
          <p:cNvPr id="3" name="Text Placeholder 2">
            <a:extLst>
              <a:ext uri="{FF2B5EF4-FFF2-40B4-BE49-F238E27FC236}">
                <a16:creationId xmlns:a16="http://schemas.microsoft.com/office/drawing/2014/main" id="{F25F4837-5BDF-D11F-DD7E-D913E4B144D3}"/>
              </a:ext>
            </a:extLst>
          </p:cNvPr>
          <p:cNvSpPr>
            <a:spLocks noGrp="1"/>
          </p:cNvSpPr>
          <p:nvPr>
            <p:ph type="body" sz="quarter" idx="15"/>
          </p:nvPr>
        </p:nvSpPr>
        <p:spPr/>
        <p:txBody>
          <a:bodyPr/>
          <a:lstStyle/>
          <a:p>
            <a:r>
              <a:rPr lang="en-US"/>
              <a:t>Service Note: Add-On Code</a:t>
            </a:r>
          </a:p>
        </p:txBody>
      </p:sp>
      <p:pic>
        <p:nvPicPr>
          <p:cNvPr id="5" name="Picture 4">
            <a:extLst>
              <a:ext uri="{FF2B5EF4-FFF2-40B4-BE49-F238E27FC236}">
                <a16:creationId xmlns:a16="http://schemas.microsoft.com/office/drawing/2014/main" id="{DBE11F9E-9CA4-13A2-B04A-07D0079941CD}"/>
              </a:ext>
            </a:extLst>
          </p:cNvPr>
          <p:cNvPicPr>
            <a:picLocks noChangeAspect="1"/>
          </p:cNvPicPr>
          <p:nvPr/>
        </p:nvPicPr>
        <p:blipFill>
          <a:blip r:embed="rId2"/>
          <a:stretch>
            <a:fillRect/>
          </a:stretch>
        </p:blipFill>
        <p:spPr>
          <a:xfrm>
            <a:off x="3305908" y="3688977"/>
            <a:ext cx="7394601" cy="1929126"/>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200763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4C4A36-2C05-416F-30E2-40E6DB1F95DD}"/>
              </a:ext>
            </a:extLst>
          </p:cNvPr>
          <p:cNvSpPr>
            <a:spLocks noGrp="1"/>
          </p:cNvSpPr>
          <p:nvPr>
            <p:ph type="body" sz="quarter" idx="14"/>
          </p:nvPr>
        </p:nvSpPr>
        <p:spPr/>
        <p:txBody>
          <a:bodyPr/>
          <a:lstStyle/>
          <a:p>
            <a:endParaRPr lang="en-US"/>
          </a:p>
        </p:txBody>
      </p:sp>
      <p:sp>
        <p:nvSpPr>
          <p:cNvPr id="3" name="Text Placeholder 2">
            <a:extLst>
              <a:ext uri="{FF2B5EF4-FFF2-40B4-BE49-F238E27FC236}">
                <a16:creationId xmlns:a16="http://schemas.microsoft.com/office/drawing/2014/main" id="{C9E8ABE6-A649-9899-A5D3-AEF54186D934}"/>
              </a:ext>
            </a:extLst>
          </p:cNvPr>
          <p:cNvSpPr>
            <a:spLocks noGrp="1"/>
          </p:cNvSpPr>
          <p:nvPr>
            <p:ph type="body" sz="quarter" idx="15"/>
          </p:nvPr>
        </p:nvSpPr>
        <p:spPr/>
        <p:txBody>
          <a:bodyPr vert="horz" lIns="91440" tIns="45720" rIns="91440" bIns="45720" rtlCol="0" anchor="t">
            <a:noAutofit/>
          </a:bodyPr>
          <a:lstStyle/>
          <a:p>
            <a:r>
              <a:rPr lang="en-US">
                <a:latin typeface="Arial"/>
                <a:cs typeface="Arial"/>
              </a:rPr>
              <a:t>Add-on Codes: When to Use</a:t>
            </a:r>
          </a:p>
        </p:txBody>
      </p:sp>
      <p:pic>
        <p:nvPicPr>
          <p:cNvPr id="5" name="Picture 4">
            <a:extLst>
              <a:ext uri="{FF2B5EF4-FFF2-40B4-BE49-F238E27FC236}">
                <a16:creationId xmlns:a16="http://schemas.microsoft.com/office/drawing/2014/main" id="{560AFCBC-B09A-4C42-009A-62626D30D1E8}"/>
              </a:ext>
            </a:extLst>
          </p:cNvPr>
          <p:cNvPicPr>
            <a:picLocks noChangeAspect="1"/>
          </p:cNvPicPr>
          <p:nvPr/>
        </p:nvPicPr>
        <p:blipFill>
          <a:blip r:embed="rId2"/>
          <a:stretch>
            <a:fillRect/>
          </a:stretch>
        </p:blipFill>
        <p:spPr>
          <a:xfrm>
            <a:off x="620184" y="1771649"/>
            <a:ext cx="8834966" cy="35475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01820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FD6BB2-FCD9-2C86-1CE7-4733092E823D}"/>
              </a:ext>
            </a:extLst>
          </p:cNvPr>
          <p:cNvSpPr>
            <a:spLocks noGrp="1"/>
          </p:cNvSpPr>
          <p:nvPr>
            <p:ph type="body" sz="quarter" idx="14"/>
          </p:nvPr>
        </p:nvSpPr>
        <p:spPr>
          <a:xfrm>
            <a:off x="419100" y="1664208"/>
            <a:ext cx="10375900" cy="4068377"/>
          </a:xfrm>
        </p:spPr>
        <p:txBody>
          <a:bodyPr vert="horz" lIns="91440" tIns="45720" rIns="91440" bIns="45720" rtlCol="0" anchor="t">
            <a:normAutofit fontScale="92500" lnSpcReduction="10000"/>
          </a:bodyPr>
          <a:lstStyle/>
          <a:p>
            <a:pPr marL="457200" indent="-457200">
              <a:buFont typeface="Arial" panose="020B0604020202020204" pitchFamily="34" charset="0"/>
              <a:buChar char="•"/>
            </a:pPr>
            <a:r>
              <a:rPr lang="en-US" sz="1750" b="0">
                <a:solidFill>
                  <a:schemeClr val="tx1"/>
                </a:solidFill>
                <a:latin typeface="Arial"/>
                <a:cs typeface="Arial"/>
              </a:rPr>
              <a:t>Amending the content of a note is possible even if you have signed it. You will need to click on the edit </a:t>
            </a:r>
          </a:p>
          <a:p>
            <a:pPr indent="457200"/>
            <a:r>
              <a:rPr lang="en-US" sz="1750" b="0">
                <a:solidFill>
                  <a:schemeClr val="tx1"/>
                </a:solidFill>
                <a:latin typeface="Arial"/>
                <a:cs typeface="Arial"/>
              </a:rPr>
              <a:t>icon. It will ask you if you would like to create a new version of the note, select yes.  </a:t>
            </a:r>
          </a:p>
          <a:p>
            <a:pPr marL="457200" indent="-457200">
              <a:buFont typeface="Arial" panose="020B0604020202020204" pitchFamily="34" charset="0"/>
              <a:buChar char="•"/>
            </a:pPr>
            <a:r>
              <a:rPr lang="en-US" sz="1750" b="0">
                <a:solidFill>
                  <a:schemeClr val="tx1"/>
                </a:solidFill>
                <a:latin typeface="Arial"/>
                <a:cs typeface="Arial"/>
              </a:rPr>
              <a:t>The Service information (top of the note) can be edited by the author, if it has not gone through the billing process with the service status as “complete”. </a:t>
            </a:r>
            <a:endParaRPr lang="en-US" sz="1750" b="0">
              <a:solidFill>
                <a:schemeClr val="tx1"/>
              </a:solidFill>
            </a:endParaRPr>
          </a:p>
          <a:p>
            <a:pPr marL="457200" indent="-457200">
              <a:buFont typeface="Arial" panose="020B0604020202020204" pitchFamily="34" charset="0"/>
              <a:buChar char="•"/>
            </a:pPr>
            <a:r>
              <a:rPr lang="en-US" sz="1750" b="0">
                <a:solidFill>
                  <a:schemeClr val="tx1"/>
                </a:solidFill>
                <a:latin typeface="Arial"/>
                <a:cs typeface="Arial"/>
              </a:rPr>
              <a:t>Once a note has been billed with the “complete” status, you will need to enter a “My Report Errors” request to edit the service information. When completing this form, be very specific on identifying the error and indicate what the correct information should be. </a:t>
            </a:r>
          </a:p>
          <a:p>
            <a:pPr marL="914400" lvl="1" indent="-166688"/>
            <a:r>
              <a:rPr lang="en-US" sz="1700" b="0">
                <a:solidFill>
                  <a:schemeClr val="tx1"/>
                </a:solidFill>
                <a:latin typeface="Arial"/>
                <a:cs typeface="Arial"/>
              </a:rPr>
              <a:t>The billing team will mark the note as an error. This will allow for the error to be corrected either by our billing department or you will be able to make corrections. Timeframe of when the corrections are completed depends on what part of the billing process the service is at.  </a:t>
            </a:r>
            <a:endParaRPr lang="en-US" sz="2550" b="0">
              <a:solidFill>
                <a:schemeClr val="tx1"/>
              </a:solidFill>
              <a:latin typeface="Arial"/>
              <a:cs typeface="Arial"/>
            </a:endParaRPr>
          </a:p>
          <a:p>
            <a:pPr marL="457200" indent="-457200">
              <a:buFont typeface="Arial" panose="020B0604020202020204" pitchFamily="34" charset="0"/>
              <a:buChar char="•"/>
            </a:pPr>
            <a:r>
              <a:rPr lang="en-US" sz="1750" b="0">
                <a:solidFill>
                  <a:schemeClr val="tx1"/>
                </a:solidFill>
                <a:latin typeface="Arial"/>
                <a:cs typeface="Arial"/>
              </a:rPr>
              <a:t>If a service note needs to be deleted, enter a “My Reported Errors” request. </a:t>
            </a:r>
          </a:p>
          <a:p>
            <a:r>
              <a:rPr lang="en-US" sz="1750">
                <a:solidFill>
                  <a:schemeClr val="tx1"/>
                </a:solidFill>
                <a:latin typeface="Arial"/>
                <a:cs typeface="Arial"/>
              </a:rPr>
              <a:t>Edit a note: </a:t>
            </a:r>
            <a:r>
              <a:rPr lang="en-US" sz="1750" b="0">
                <a:latin typeface="Arial"/>
                <a:cs typeface="Arial"/>
                <a:hlinkClick r:id="rId2"/>
              </a:rPr>
              <a:t>https://2023.calmhsa.org/how-to-amend-a-note/</a:t>
            </a:r>
            <a:r>
              <a:rPr lang="en-US" sz="1750" b="0">
                <a:latin typeface="Arial"/>
                <a:cs typeface="Arial"/>
              </a:rPr>
              <a:t> </a:t>
            </a:r>
          </a:p>
          <a:p>
            <a:r>
              <a:rPr lang="en-US" sz="1750">
                <a:solidFill>
                  <a:schemeClr val="tx1"/>
                </a:solidFill>
                <a:latin typeface="Arial"/>
                <a:cs typeface="Arial"/>
              </a:rPr>
              <a:t>How to Correct an Error for Individual Note when they have gone through billing process:  </a:t>
            </a:r>
            <a:r>
              <a:rPr lang="en-US" sz="1750" b="0">
                <a:latin typeface="Arial"/>
                <a:cs typeface="Arial"/>
                <a:hlinkClick r:id="rId3"/>
              </a:rPr>
              <a:t>https://2023.calmhsa.org/how-to-report-an-individual-service-note-error/</a:t>
            </a:r>
            <a:r>
              <a:rPr lang="en-US" sz="1750" b="0">
                <a:latin typeface="Arial"/>
                <a:cs typeface="Arial"/>
              </a:rPr>
              <a:t> </a:t>
            </a:r>
          </a:p>
          <a:p>
            <a:r>
              <a:rPr lang="en-US" sz="1750">
                <a:solidFill>
                  <a:schemeClr val="tx1"/>
                </a:solidFill>
                <a:latin typeface="Arial"/>
                <a:cs typeface="Arial"/>
              </a:rPr>
              <a:t>How to Review an Error that has been reported: </a:t>
            </a:r>
            <a:r>
              <a:rPr lang="en-US" sz="1750" b="0">
                <a:latin typeface="Arial"/>
                <a:cs typeface="Arial"/>
                <a:hlinkClick r:id="rId4"/>
              </a:rPr>
              <a:t>https://2023.calmhsa.org/how-to-review-reported-errors/</a:t>
            </a:r>
            <a:r>
              <a:rPr lang="en-US" sz="1750" b="0">
                <a:latin typeface="Arial"/>
                <a:cs typeface="Arial"/>
              </a:rPr>
              <a:t> </a:t>
            </a:r>
          </a:p>
          <a:p>
            <a:endParaRPr lang="en-US" sz="1750" b="0">
              <a:solidFill>
                <a:schemeClr val="tx1"/>
              </a:solidFill>
            </a:endParaRPr>
          </a:p>
          <a:p>
            <a:endParaRPr lang="en-US"/>
          </a:p>
        </p:txBody>
      </p:sp>
      <p:sp>
        <p:nvSpPr>
          <p:cNvPr id="3" name="Text Placeholder 2">
            <a:extLst>
              <a:ext uri="{FF2B5EF4-FFF2-40B4-BE49-F238E27FC236}">
                <a16:creationId xmlns:a16="http://schemas.microsoft.com/office/drawing/2014/main" id="{F3360769-0161-C90C-DC33-1FFD23881875}"/>
              </a:ext>
            </a:extLst>
          </p:cNvPr>
          <p:cNvSpPr>
            <a:spLocks noGrp="1"/>
          </p:cNvSpPr>
          <p:nvPr>
            <p:ph type="body" sz="quarter" idx="15"/>
          </p:nvPr>
        </p:nvSpPr>
        <p:spPr/>
        <p:txBody>
          <a:bodyPr/>
          <a:lstStyle/>
          <a:p>
            <a:r>
              <a:rPr lang="en-US"/>
              <a:t>Amending or Correcting a Service Note</a:t>
            </a:r>
          </a:p>
        </p:txBody>
      </p:sp>
      <p:pic>
        <p:nvPicPr>
          <p:cNvPr id="4" name="Picture 3">
            <a:extLst>
              <a:ext uri="{FF2B5EF4-FFF2-40B4-BE49-F238E27FC236}">
                <a16:creationId xmlns:a16="http://schemas.microsoft.com/office/drawing/2014/main" id="{87D9ADA0-5B84-6933-FB05-359AD3257A26}"/>
              </a:ext>
            </a:extLst>
          </p:cNvPr>
          <p:cNvPicPr>
            <a:picLocks noChangeAspect="1"/>
          </p:cNvPicPr>
          <p:nvPr/>
        </p:nvPicPr>
        <p:blipFill>
          <a:blip r:embed="rId5"/>
          <a:srcRect l="17232" t="18068" r="70577" b="17613"/>
          <a:stretch/>
        </p:blipFill>
        <p:spPr>
          <a:xfrm>
            <a:off x="10205465" y="1578394"/>
            <a:ext cx="415644" cy="349583"/>
          </a:xfrm>
          <a:prstGeom prst="rect">
            <a:avLst/>
          </a:prstGeom>
        </p:spPr>
      </p:pic>
    </p:spTree>
    <p:extLst>
      <p:ext uri="{BB962C8B-B14F-4D97-AF65-F5344CB8AC3E}">
        <p14:creationId xmlns:p14="http://schemas.microsoft.com/office/powerpoint/2010/main" val="37008451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949B21-5D81-A666-F09C-880AAC19FDDE}"/>
              </a:ext>
            </a:extLst>
          </p:cNvPr>
          <p:cNvSpPr>
            <a:spLocks noGrp="1"/>
          </p:cNvSpPr>
          <p:nvPr>
            <p:ph type="body" sz="quarter" idx="14"/>
          </p:nvPr>
        </p:nvSpPr>
        <p:spPr>
          <a:xfrm>
            <a:off x="1195009" y="1659466"/>
            <a:ext cx="9507447" cy="4064002"/>
          </a:xfrm>
        </p:spPr>
        <p:txBody>
          <a:bodyPr>
            <a:normAutofit/>
          </a:bodyPr>
          <a:lstStyle/>
          <a:p>
            <a:r>
              <a:rPr lang="en-US" sz="1800">
                <a:solidFill>
                  <a:schemeClr val="tx1"/>
                </a:solidFill>
              </a:rPr>
              <a:t>Create a New Group: </a:t>
            </a:r>
            <a:r>
              <a:rPr lang="en-US" sz="1800" b="0">
                <a:solidFill>
                  <a:schemeClr val="tx1"/>
                </a:solidFill>
              </a:rPr>
              <a:t>use </a:t>
            </a:r>
            <a:r>
              <a:rPr lang="en-US" sz="1800"/>
              <a:t>Managing Groups (My Office)</a:t>
            </a:r>
          </a:p>
          <a:p>
            <a:r>
              <a:rPr lang="en-US" sz="1500" b="0" u="sng">
                <a:solidFill>
                  <a:srgbClr val="0000FF"/>
                </a:solidFill>
                <a:effectLst/>
                <a:ea typeface="Calibri" panose="020F0502020204030204" pitchFamily="34" charset="0"/>
                <a:hlinkClick r:id="rId2"/>
              </a:rPr>
              <a:t>https://2023.calmhsa.org/how-to-set-up-a-group/</a:t>
            </a:r>
            <a:endParaRPr lang="en-US" sz="1500" b="0" u="sng">
              <a:solidFill>
                <a:srgbClr val="0000FF"/>
              </a:solidFill>
              <a:effectLst/>
              <a:ea typeface="Calibri" panose="020F0502020204030204" pitchFamily="34" charset="0"/>
            </a:endParaRPr>
          </a:p>
          <a:p>
            <a:pPr marL="285750" indent="-285750"/>
            <a:r>
              <a:rPr lang="en-US" sz="1900" b="0">
                <a:solidFill>
                  <a:schemeClr val="tx1"/>
                </a:solidFill>
                <a:ea typeface="Calibri" panose="020F0502020204030204" pitchFamily="34" charset="0"/>
              </a:rPr>
              <a:t>When making a reoccurring group there is a “Create Immediately checkbox” if you click on that it will create an appointment with a service note attached in your Staff Calendar. If you do not click on “Create Immediately check box” it will create a placeholder for that group on the staff calendar. </a:t>
            </a:r>
          </a:p>
          <a:p>
            <a:pPr marL="285750" indent="-285750"/>
            <a:r>
              <a:rPr lang="en-US" sz="1900" b="0">
                <a:solidFill>
                  <a:schemeClr val="tx1"/>
                </a:solidFill>
                <a:ea typeface="Calibri" panose="020F0502020204030204" pitchFamily="34" charset="0"/>
              </a:rPr>
              <a:t>When creating a reoccurring group and adding clients to this group be mindful how far out the reoccurring services you input on the “end date” especially for groups that are created with service notes attached, if a client discharges from your program you will need to edit your group to remove the client or else you will have a list of services that are scheduled for that client. </a:t>
            </a:r>
          </a:p>
          <a:p>
            <a:pPr marL="285750" indent="-285750"/>
            <a:endParaRPr lang="en-US" sz="1900" b="0" u="sng">
              <a:solidFill>
                <a:srgbClr val="0000FF"/>
              </a:solidFill>
              <a:effectLst/>
              <a:ea typeface="Calibri" panose="020F0502020204030204" pitchFamily="34" charset="0"/>
            </a:endParaRPr>
          </a:p>
        </p:txBody>
      </p:sp>
      <p:sp>
        <p:nvSpPr>
          <p:cNvPr id="3" name="Text Placeholder 2">
            <a:extLst>
              <a:ext uri="{FF2B5EF4-FFF2-40B4-BE49-F238E27FC236}">
                <a16:creationId xmlns:a16="http://schemas.microsoft.com/office/drawing/2014/main" id="{FC9B3125-4428-CCBA-312B-1AB1579DEB84}"/>
              </a:ext>
            </a:extLst>
          </p:cNvPr>
          <p:cNvSpPr>
            <a:spLocks noGrp="1"/>
          </p:cNvSpPr>
          <p:nvPr>
            <p:ph type="body" sz="quarter" idx="15"/>
          </p:nvPr>
        </p:nvSpPr>
        <p:spPr/>
        <p:txBody>
          <a:bodyPr/>
          <a:lstStyle/>
          <a:p>
            <a:r>
              <a:rPr lang="en-US"/>
              <a:t>Creating Groups</a:t>
            </a:r>
          </a:p>
        </p:txBody>
      </p:sp>
    </p:spTree>
    <p:extLst>
      <p:ext uri="{BB962C8B-B14F-4D97-AF65-F5344CB8AC3E}">
        <p14:creationId xmlns:p14="http://schemas.microsoft.com/office/powerpoint/2010/main" val="21939483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7DEDA8-695C-586A-E7C3-B584B4385D72}"/>
              </a:ext>
            </a:extLst>
          </p:cNvPr>
          <p:cNvSpPr>
            <a:spLocks noGrp="1"/>
          </p:cNvSpPr>
          <p:nvPr>
            <p:ph type="body" sz="quarter" idx="14"/>
          </p:nvPr>
        </p:nvSpPr>
        <p:spPr>
          <a:xfrm>
            <a:off x="423334" y="1685677"/>
            <a:ext cx="10358636" cy="3682190"/>
          </a:xfrm>
        </p:spPr>
        <p:txBody>
          <a:bodyPr vert="horz" lIns="91440" tIns="45720" rIns="91440" bIns="45720" rtlCol="0" anchor="t">
            <a:normAutofit/>
          </a:bodyPr>
          <a:lstStyle/>
          <a:p>
            <a:r>
              <a:rPr lang="en-US" sz="2400" b="0">
                <a:solidFill>
                  <a:schemeClr val="tx1"/>
                </a:solidFill>
                <a:latin typeface="Arial"/>
                <a:cs typeface="Arial"/>
              </a:rPr>
              <a:t>Once you create a group on "</a:t>
            </a:r>
            <a:r>
              <a:rPr lang="en-US" sz="2400" b="0">
                <a:latin typeface="Arial"/>
                <a:cs typeface="Arial"/>
              </a:rPr>
              <a:t>Managing Groups</a:t>
            </a:r>
            <a:r>
              <a:rPr lang="en-US" sz="2400" b="0">
                <a:solidFill>
                  <a:schemeClr val="tx1"/>
                </a:solidFill>
                <a:latin typeface="Arial"/>
                <a:cs typeface="Arial"/>
              </a:rPr>
              <a:t>" screen</a:t>
            </a:r>
          </a:p>
          <a:p>
            <a:pPr marL="457200" indent="-457200">
              <a:buAutoNum type="arabicParenR"/>
            </a:pPr>
            <a:r>
              <a:rPr lang="en-US" sz="2000" b="0">
                <a:solidFill>
                  <a:schemeClr val="tx1"/>
                </a:solidFill>
                <a:latin typeface="Arial"/>
                <a:cs typeface="Arial"/>
              </a:rPr>
              <a:t>Click on the Schedule tab</a:t>
            </a:r>
          </a:p>
          <a:p>
            <a:pPr marL="457200" indent="-457200">
              <a:buAutoNum type="arabicParenR"/>
            </a:pPr>
            <a:r>
              <a:rPr lang="en-US" sz="2000" b="0">
                <a:solidFill>
                  <a:schemeClr val="tx1"/>
                </a:solidFill>
                <a:latin typeface="Arial"/>
                <a:cs typeface="Arial"/>
              </a:rPr>
              <a:t>Click on New Group Service, </a:t>
            </a:r>
          </a:p>
          <a:p>
            <a:pPr marL="457200" indent="-457200">
              <a:buAutoNum type="arabicParenR"/>
            </a:pPr>
            <a:r>
              <a:rPr lang="en-US" sz="2000" b="0">
                <a:solidFill>
                  <a:schemeClr val="tx1"/>
                </a:solidFill>
                <a:latin typeface="Arial"/>
                <a:cs typeface="Arial"/>
              </a:rPr>
              <a:t>The pop-up window "Group Service Clients" will appear, complete the date of service, select the clients for the group, click select and the Group Service Detail screen will appear to complete the note </a:t>
            </a:r>
            <a:endParaRPr lang="en-US" sz="2400">
              <a:solidFill>
                <a:schemeClr val="tx1"/>
              </a:solidFill>
            </a:endParaRPr>
          </a:p>
          <a:p>
            <a:r>
              <a:rPr lang="en-US" sz="2100" b="0">
                <a:solidFill>
                  <a:schemeClr val="tx1"/>
                </a:solidFill>
                <a:latin typeface="Arial"/>
                <a:cs typeface="Arial"/>
              </a:rPr>
              <a:t>Video on how to write a group note: </a:t>
            </a:r>
            <a:r>
              <a:rPr lang="en-US" sz="2000" b="0" u="sng">
                <a:solidFill>
                  <a:srgbClr val="0000FF"/>
                </a:solidFill>
                <a:effectLst/>
                <a:latin typeface="Arial"/>
                <a:ea typeface="Calibri" panose="020F0502020204030204" pitchFamily="34" charset="0"/>
                <a:cs typeface="Arial"/>
                <a:hlinkClick r:id="rId2"/>
              </a:rPr>
              <a:t>https://2023.calmhsa.org/how-to-write-a-group-progress-note/</a:t>
            </a:r>
            <a:endParaRPr lang="en-US" b="0"/>
          </a:p>
        </p:txBody>
      </p:sp>
      <p:sp>
        <p:nvSpPr>
          <p:cNvPr id="3" name="Text Placeholder 2">
            <a:extLst>
              <a:ext uri="{FF2B5EF4-FFF2-40B4-BE49-F238E27FC236}">
                <a16:creationId xmlns:a16="http://schemas.microsoft.com/office/drawing/2014/main" id="{2C2F589D-E0AF-5E94-1918-C39D5AFB7C8D}"/>
              </a:ext>
            </a:extLst>
          </p:cNvPr>
          <p:cNvSpPr>
            <a:spLocks noGrp="1"/>
          </p:cNvSpPr>
          <p:nvPr>
            <p:ph type="body" sz="quarter" idx="15"/>
          </p:nvPr>
        </p:nvSpPr>
        <p:spPr/>
        <p:txBody>
          <a:bodyPr vert="horz" lIns="91440" tIns="45720" rIns="91440" bIns="45720" rtlCol="0" anchor="t">
            <a:noAutofit/>
          </a:bodyPr>
          <a:lstStyle/>
          <a:p>
            <a:r>
              <a:rPr lang="en-US">
                <a:latin typeface="Arial"/>
                <a:cs typeface="Arial"/>
              </a:rPr>
              <a:t>Writing a Group Note</a:t>
            </a:r>
          </a:p>
        </p:txBody>
      </p:sp>
      <p:pic>
        <p:nvPicPr>
          <p:cNvPr id="6" name="Picture 5">
            <a:extLst>
              <a:ext uri="{FF2B5EF4-FFF2-40B4-BE49-F238E27FC236}">
                <a16:creationId xmlns:a16="http://schemas.microsoft.com/office/drawing/2014/main" id="{D3CA148D-D59E-9F03-FB61-AF5264D49AB6}"/>
              </a:ext>
            </a:extLst>
          </p:cNvPr>
          <p:cNvPicPr>
            <a:picLocks noChangeAspect="1"/>
          </p:cNvPicPr>
          <p:nvPr/>
        </p:nvPicPr>
        <p:blipFill>
          <a:blip r:embed="rId3"/>
          <a:stretch>
            <a:fillRect/>
          </a:stretch>
        </p:blipFill>
        <p:spPr>
          <a:xfrm>
            <a:off x="4763384" y="2145068"/>
            <a:ext cx="5689602" cy="599482"/>
          </a:xfrm>
          <a:prstGeom prst="rect">
            <a:avLst/>
          </a:prstGeom>
          <a:ln>
            <a:solidFill>
              <a:schemeClr val="tx1"/>
            </a:solidFill>
          </a:ln>
        </p:spPr>
      </p:pic>
    </p:spTree>
    <p:extLst>
      <p:ext uri="{BB962C8B-B14F-4D97-AF65-F5344CB8AC3E}">
        <p14:creationId xmlns:p14="http://schemas.microsoft.com/office/powerpoint/2010/main" val="38685462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B1F513-3C88-2934-9CD8-3BDD26E7E215}"/>
              </a:ext>
            </a:extLst>
          </p:cNvPr>
          <p:cNvSpPr>
            <a:spLocks noGrp="1"/>
          </p:cNvSpPr>
          <p:nvPr>
            <p:ph type="body" sz="quarter" idx="14"/>
          </p:nvPr>
        </p:nvSpPr>
        <p:spPr>
          <a:xfrm>
            <a:off x="440266" y="1744134"/>
            <a:ext cx="9964486" cy="2091266"/>
          </a:xfrm>
        </p:spPr>
        <p:txBody>
          <a:bodyPr>
            <a:normAutofit/>
          </a:bodyPr>
          <a:lstStyle/>
          <a:p>
            <a:r>
              <a:rPr lang="en-US" sz="2000" b="0"/>
              <a:t>In “</a:t>
            </a:r>
            <a:r>
              <a:rPr lang="en-US" sz="2000"/>
              <a:t>Group Service Detail Screen</a:t>
            </a:r>
            <a:r>
              <a:rPr lang="en-US" sz="2000" b="0"/>
              <a:t>”, there are two tabs, “Group” and “Note”.</a:t>
            </a:r>
          </a:p>
          <a:p>
            <a:pPr marL="971550" lvl="1" indent="-285750"/>
            <a:r>
              <a:rPr lang="en-US" sz="2000" b="0">
                <a:solidFill>
                  <a:schemeClr val="tx1"/>
                </a:solidFill>
              </a:rPr>
              <a:t>The “Group” tab is where you can enter information regarding the Group, Staff, Clients and the Service Information.</a:t>
            </a:r>
          </a:p>
          <a:p>
            <a:pPr marL="971550" lvl="1" indent="-285750"/>
            <a:r>
              <a:rPr lang="en-US" sz="2000" b="0">
                <a:solidFill>
                  <a:schemeClr val="tx1"/>
                </a:solidFill>
              </a:rPr>
              <a:t>The “Note” tab is where you can enter the Group Summary and the Individualized Client Note.  </a:t>
            </a:r>
            <a:endParaRPr lang="en-US" sz="2000">
              <a:solidFill>
                <a:schemeClr val="tx1"/>
              </a:solidFill>
            </a:endParaRPr>
          </a:p>
          <a:p>
            <a:endParaRPr lang="en-US"/>
          </a:p>
        </p:txBody>
      </p:sp>
      <p:sp>
        <p:nvSpPr>
          <p:cNvPr id="3" name="Text Placeholder 2">
            <a:extLst>
              <a:ext uri="{FF2B5EF4-FFF2-40B4-BE49-F238E27FC236}">
                <a16:creationId xmlns:a16="http://schemas.microsoft.com/office/drawing/2014/main" id="{FE8ED44F-FEED-1D1B-B9DE-A90BCFF8A783}"/>
              </a:ext>
            </a:extLst>
          </p:cNvPr>
          <p:cNvSpPr>
            <a:spLocks noGrp="1"/>
          </p:cNvSpPr>
          <p:nvPr>
            <p:ph type="body" sz="quarter" idx="15"/>
          </p:nvPr>
        </p:nvSpPr>
        <p:spPr/>
        <p:txBody>
          <a:bodyPr/>
          <a:lstStyle/>
          <a:p>
            <a:r>
              <a:rPr lang="en-US">
                <a:latin typeface="Arial"/>
                <a:cs typeface="Arial"/>
              </a:rPr>
              <a:t>Writing a Group Note (continued) … </a:t>
            </a:r>
          </a:p>
          <a:p>
            <a:endParaRPr lang="en-US"/>
          </a:p>
        </p:txBody>
      </p:sp>
      <p:pic>
        <p:nvPicPr>
          <p:cNvPr id="9" name="Picture 8">
            <a:extLst>
              <a:ext uri="{FF2B5EF4-FFF2-40B4-BE49-F238E27FC236}">
                <a16:creationId xmlns:a16="http://schemas.microsoft.com/office/drawing/2014/main" id="{F86F728E-31A0-5AB8-BFAE-0A43DAA2CD49}"/>
              </a:ext>
            </a:extLst>
          </p:cNvPr>
          <p:cNvPicPr>
            <a:picLocks noChangeAspect="1"/>
          </p:cNvPicPr>
          <p:nvPr/>
        </p:nvPicPr>
        <p:blipFill>
          <a:blip r:embed="rId2"/>
          <a:stretch>
            <a:fillRect/>
          </a:stretch>
        </p:blipFill>
        <p:spPr>
          <a:xfrm>
            <a:off x="538690" y="3356521"/>
            <a:ext cx="5243033" cy="2678471"/>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B651F49C-5B57-67E1-B678-0C7CA3769CD7}"/>
              </a:ext>
            </a:extLst>
          </p:cNvPr>
          <p:cNvPicPr>
            <a:picLocks noChangeAspect="1"/>
          </p:cNvPicPr>
          <p:nvPr/>
        </p:nvPicPr>
        <p:blipFill>
          <a:blip r:embed="rId3"/>
          <a:stretch>
            <a:fillRect/>
          </a:stretch>
        </p:blipFill>
        <p:spPr>
          <a:xfrm>
            <a:off x="5891686" y="3356521"/>
            <a:ext cx="4000379" cy="267847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126573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09CAD7-87A6-0DC5-816B-B99B03C6B648}"/>
              </a:ext>
            </a:extLst>
          </p:cNvPr>
          <p:cNvSpPr>
            <a:spLocks noGrp="1"/>
          </p:cNvSpPr>
          <p:nvPr>
            <p:ph type="body" sz="quarter" idx="14"/>
          </p:nvPr>
        </p:nvSpPr>
        <p:spPr>
          <a:xfrm>
            <a:off x="1195009" y="2107861"/>
            <a:ext cx="8143724" cy="2892311"/>
          </a:xfrm>
        </p:spPr>
        <p:txBody>
          <a:bodyPr/>
          <a:lstStyle/>
          <a:p>
            <a:pPr marL="285750" indent="-285750">
              <a:buFont typeface="Arial" panose="020B0604020202020204" pitchFamily="34" charset="0"/>
              <a:buChar char="•"/>
            </a:pPr>
            <a:r>
              <a:rPr lang="en-US" b="0">
                <a:solidFill>
                  <a:schemeClr val="tx1"/>
                </a:solidFill>
              </a:rPr>
              <a:t>If your group includes a mixture of Fresno county youth, presumptive transfer and out of county placement youth (non-presumptive transfer), only add the Fresno county and presumptive transfer youth. Out of county placement youth should not be in SmartCare.</a:t>
            </a:r>
          </a:p>
          <a:p>
            <a:pPr marL="285750" indent="-285750">
              <a:buFont typeface="Arial" panose="020B0604020202020204" pitchFamily="34" charset="0"/>
              <a:buChar char="•"/>
            </a:pPr>
            <a:r>
              <a:rPr lang="en-US" b="0">
                <a:solidFill>
                  <a:schemeClr val="tx1"/>
                </a:solidFill>
              </a:rPr>
              <a:t>Total number in group: count all youths that attended the group, including the out of county placement youth.</a:t>
            </a:r>
          </a:p>
          <a:p>
            <a:pPr marL="285750" indent="-285750">
              <a:buFont typeface="Arial" panose="020B0604020202020204" pitchFamily="34" charset="0"/>
              <a:buChar char="•"/>
            </a:pPr>
            <a:r>
              <a:rPr lang="en-US" b="0">
                <a:solidFill>
                  <a:schemeClr val="tx1"/>
                </a:solidFill>
              </a:rPr>
              <a:t>List non-client group members: indicate the out of county placement youth in this text box by listing which county they are from. For example, Riverside County 1, Riverside County 2, San Mateo County, and Kern County. </a:t>
            </a:r>
          </a:p>
          <a:p>
            <a:endParaRPr lang="en-US"/>
          </a:p>
        </p:txBody>
      </p:sp>
      <p:sp>
        <p:nvSpPr>
          <p:cNvPr id="3" name="Text Placeholder 2">
            <a:extLst>
              <a:ext uri="{FF2B5EF4-FFF2-40B4-BE49-F238E27FC236}">
                <a16:creationId xmlns:a16="http://schemas.microsoft.com/office/drawing/2014/main" id="{BC12C524-6687-F175-7210-0BC5877C0D0F}"/>
              </a:ext>
            </a:extLst>
          </p:cNvPr>
          <p:cNvSpPr>
            <a:spLocks noGrp="1"/>
          </p:cNvSpPr>
          <p:nvPr>
            <p:ph type="body" sz="quarter" idx="15"/>
          </p:nvPr>
        </p:nvSpPr>
        <p:spPr/>
        <p:txBody>
          <a:bodyPr/>
          <a:lstStyle/>
          <a:p>
            <a:r>
              <a:rPr lang="en-US"/>
              <a:t>Group Note exceptions for STRTPs</a:t>
            </a:r>
          </a:p>
        </p:txBody>
      </p:sp>
    </p:spTree>
    <p:extLst>
      <p:ext uri="{BB962C8B-B14F-4D97-AF65-F5344CB8AC3E}">
        <p14:creationId xmlns:p14="http://schemas.microsoft.com/office/powerpoint/2010/main" val="3737645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9350DD-3CC4-8BC8-11EF-3C66DBFC9FB0}"/>
              </a:ext>
            </a:extLst>
          </p:cNvPr>
          <p:cNvSpPr>
            <a:spLocks noGrp="1"/>
          </p:cNvSpPr>
          <p:nvPr>
            <p:ph type="body" sz="quarter" idx="14"/>
          </p:nvPr>
        </p:nvSpPr>
        <p:spPr>
          <a:xfrm>
            <a:off x="1242782" y="1661876"/>
            <a:ext cx="8599617" cy="3815646"/>
          </a:xfrm>
        </p:spPr>
        <p:txBody>
          <a:bodyPr>
            <a:normAutofit lnSpcReduction="10000"/>
          </a:bodyPr>
          <a:lstStyle/>
          <a:p>
            <a:r>
              <a:rPr lang="en-US" sz="2200"/>
              <a:t>Dashboard (My Office): </a:t>
            </a:r>
            <a:r>
              <a:rPr lang="en-US" sz="2200" b="0">
                <a:solidFill>
                  <a:schemeClr val="tx1"/>
                </a:solidFill>
              </a:rPr>
              <a:t>Is a screen where a specific staff will have different widgets with hyperlinks and information at a glance. </a:t>
            </a:r>
          </a:p>
          <a:p>
            <a:endParaRPr lang="en-US" sz="1050" b="0">
              <a:solidFill>
                <a:schemeClr val="tx1"/>
              </a:solidFill>
            </a:endParaRPr>
          </a:p>
          <a:p>
            <a:r>
              <a:rPr lang="en-US" sz="2200" err="1"/>
              <a:t>QuickLink</a:t>
            </a:r>
            <a:r>
              <a:rPr kumimoji="0" lang="en-US" sz="22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t>
            </a:r>
            <a:r>
              <a:rPr kumimoji="0" lang="en-US" sz="2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 way to access screens/reports/documents in the system without having to search for it. While in </a:t>
            </a:r>
            <a:r>
              <a:rPr lang="en-US" sz="2200" b="0">
                <a:solidFill>
                  <a:schemeClr val="tx1"/>
                </a:solidFill>
              </a:rPr>
              <a:t>your </a:t>
            </a:r>
            <a:r>
              <a:rPr kumimoji="0" lang="en-US" sz="2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Dashboard click on the triangle next to your name to access the Manage </a:t>
            </a:r>
            <a:r>
              <a:rPr kumimoji="0" lang="en-US" sz="2200" b="0" i="0" u="none" strike="noStrike" kern="1200" cap="none" spc="0" normalizeH="0" baseline="0" noProof="0" err="1">
                <a:ln>
                  <a:noFill/>
                </a:ln>
                <a:solidFill>
                  <a:schemeClr val="tx1"/>
                </a:solidFill>
                <a:effectLst/>
                <a:uLnTx/>
                <a:uFillTx/>
                <a:latin typeface="Arial" panose="020B0604020202020204" pitchFamily="34" charset="0"/>
                <a:ea typeface="+mn-ea"/>
                <a:cs typeface="Arial" panose="020B0604020202020204" pitchFamily="34" charset="0"/>
              </a:rPr>
              <a:t>QuickLinks</a:t>
            </a:r>
            <a:r>
              <a:rPr kumimoji="0" lang="en-US" sz="2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to add or remove forms. </a:t>
            </a:r>
            <a:r>
              <a:rPr kumimoji="0" lang="en-US" sz="2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hlinkClick r:id="rId2"/>
              </a:rPr>
              <a:t>https://2023.calmhsa.org/making-a-quicklink/</a:t>
            </a:r>
            <a:r>
              <a:rPr kumimoji="0" lang="en-US" sz="2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p>
          <a:p>
            <a:endParaRPr lang="en-US" sz="1050" b="0">
              <a:solidFill>
                <a:schemeClr val="tx1"/>
              </a:solidFill>
            </a:endParaRPr>
          </a:p>
          <a:p>
            <a:r>
              <a:rPr lang="en-US" sz="2200"/>
              <a:t>Favorite</a:t>
            </a:r>
            <a:r>
              <a:rPr kumimoji="0" lang="en-US" sz="22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t>
            </a:r>
            <a:r>
              <a:rPr kumimoji="0" lang="en-US" sz="2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Clicking on this icon      will allow </a:t>
            </a:r>
            <a:r>
              <a:rPr lang="en-US" sz="2200" b="0">
                <a:solidFill>
                  <a:schemeClr val="tx1"/>
                </a:solidFill>
              </a:rPr>
              <a:t>you to save commonly used </a:t>
            </a:r>
            <a:r>
              <a:rPr kumimoji="0" lang="en-US" sz="2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screens and list pages to your favorites list. </a:t>
            </a:r>
            <a:r>
              <a:rPr lang="en-US" sz="2200" b="0">
                <a:solidFill>
                  <a:schemeClr val="tx1"/>
                </a:solidFill>
              </a:rPr>
              <a:t>Your favorites list is located on the header area, next to the search icon. </a:t>
            </a:r>
            <a:endParaRPr kumimoji="0" lang="en-US" sz="2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endParaRPr kumimoji="0" lang="en-US" sz="105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endParaRPr kumimoji="0" lang="en-US" sz="2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endParaRPr kumimoji="0" lang="en-US" sz="2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endParaRPr lang="en-US"/>
          </a:p>
        </p:txBody>
      </p:sp>
      <p:sp>
        <p:nvSpPr>
          <p:cNvPr id="3" name="Text Placeholder 2">
            <a:extLst>
              <a:ext uri="{FF2B5EF4-FFF2-40B4-BE49-F238E27FC236}">
                <a16:creationId xmlns:a16="http://schemas.microsoft.com/office/drawing/2014/main" id="{307D1342-2A29-3ED3-0D55-22463653E3FF}"/>
              </a:ext>
            </a:extLst>
          </p:cNvPr>
          <p:cNvSpPr>
            <a:spLocks noGrp="1"/>
          </p:cNvSpPr>
          <p:nvPr>
            <p:ph type="body" sz="quarter" idx="15"/>
          </p:nvPr>
        </p:nvSpPr>
        <p:spPr/>
        <p:txBody>
          <a:bodyPr/>
          <a:lstStyle/>
          <a:p>
            <a:r>
              <a:rPr lang="en-US" sz="2800"/>
              <a:t>Staff Dashboard, </a:t>
            </a:r>
            <a:r>
              <a:rPr lang="en-US" sz="2800" err="1"/>
              <a:t>QuickLink</a:t>
            </a:r>
            <a:r>
              <a:rPr lang="en-US" sz="2800"/>
              <a:t> &amp; Favorite</a:t>
            </a:r>
          </a:p>
        </p:txBody>
      </p:sp>
      <p:pic>
        <p:nvPicPr>
          <p:cNvPr id="5" name="Picture 4">
            <a:extLst>
              <a:ext uri="{FF2B5EF4-FFF2-40B4-BE49-F238E27FC236}">
                <a16:creationId xmlns:a16="http://schemas.microsoft.com/office/drawing/2014/main" id="{2A027600-658D-18A1-FAA8-EFFDCE232774}"/>
              </a:ext>
            </a:extLst>
          </p:cNvPr>
          <p:cNvPicPr>
            <a:picLocks noChangeAspect="1"/>
          </p:cNvPicPr>
          <p:nvPr/>
        </p:nvPicPr>
        <p:blipFill rotWithShape="1">
          <a:blip r:embed="rId3"/>
          <a:srcRect l="50323"/>
          <a:stretch/>
        </p:blipFill>
        <p:spPr>
          <a:xfrm>
            <a:off x="5088536" y="4148760"/>
            <a:ext cx="338098" cy="422437"/>
          </a:xfrm>
          <a:prstGeom prst="rect">
            <a:avLst/>
          </a:prstGeom>
        </p:spPr>
      </p:pic>
    </p:spTree>
    <p:extLst>
      <p:ext uri="{BB962C8B-B14F-4D97-AF65-F5344CB8AC3E}">
        <p14:creationId xmlns:p14="http://schemas.microsoft.com/office/powerpoint/2010/main" val="10504905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F37EC5-6869-2322-A407-4F32F4DAFB3F}"/>
              </a:ext>
            </a:extLst>
          </p:cNvPr>
          <p:cNvSpPr>
            <a:spLocks noGrp="1"/>
          </p:cNvSpPr>
          <p:nvPr>
            <p:ph type="body" sz="quarter" idx="14"/>
          </p:nvPr>
        </p:nvSpPr>
        <p:spPr>
          <a:xfrm>
            <a:off x="1195009" y="1727201"/>
            <a:ext cx="8423124" cy="3691466"/>
          </a:xfrm>
        </p:spPr>
        <p:txBody>
          <a:bodyPr>
            <a:normAutofit lnSpcReduction="10000"/>
          </a:bodyPr>
          <a:lstStyle/>
          <a:p>
            <a:pPr marL="285750" indent="-285750"/>
            <a:r>
              <a:rPr lang="en-US" sz="1900">
                <a:effectLst/>
                <a:ea typeface="Calibri" panose="020F0502020204030204" pitchFamily="34" charset="0"/>
              </a:rPr>
              <a:t>How to Edit Group Note: </a:t>
            </a:r>
            <a:r>
              <a:rPr lang="en-US" sz="1900" b="0">
                <a:solidFill>
                  <a:schemeClr val="tx1"/>
                </a:solidFill>
                <a:effectLst/>
                <a:ea typeface="Calibri" panose="020F0502020204030204" pitchFamily="34" charset="0"/>
              </a:rPr>
              <a:t>Video Titled “How to Edit a Single Recurring Group Appointment” and “How to Edit Multiple Recurring Groups by Using the Recurring Scheduler”</a:t>
            </a:r>
          </a:p>
          <a:p>
            <a:pPr marL="971550" lvl="1" indent="-285750"/>
            <a:r>
              <a:rPr lang="en-US" sz="1800" b="0">
                <a:solidFill>
                  <a:schemeClr val="tx1"/>
                </a:solidFill>
                <a:effectLst/>
                <a:ea typeface="Calibri" panose="020F0502020204030204" pitchFamily="34" charset="0"/>
              </a:rPr>
              <a:t>If you want to edit a group for that one time you can make the changes in the Date of Service group note</a:t>
            </a:r>
          </a:p>
          <a:p>
            <a:pPr marL="971550" lvl="1" indent="-285750"/>
            <a:r>
              <a:rPr lang="en-US" sz="1800" b="0">
                <a:solidFill>
                  <a:schemeClr val="tx1"/>
                </a:solidFill>
                <a:effectLst/>
                <a:ea typeface="Calibri" panose="020F0502020204030204" pitchFamily="34" charset="0"/>
              </a:rPr>
              <a:t>If you want to edit a group for that service and future services go to “Managing Groups (My Office)”</a:t>
            </a:r>
          </a:p>
          <a:p>
            <a:pPr marL="285750" indent="-285750"/>
            <a:r>
              <a:rPr lang="en-US" sz="1900">
                <a:effectLst/>
                <a:ea typeface="Calibri" panose="020F0502020204030204" pitchFamily="34" charset="0"/>
              </a:rPr>
              <a:t>How to fix a Group Error: </a:t>
            </a:r>
            <a:r>
              <a:rPr lang="en-US" sz="1900" b="0">
                <a:solidFill>
                  <a:schemeClr val="tx1"/>
                </a:solidFill>
                <a:effectLst/>
                <a:ea typeface="Calibri" panose="020F0502020204030204" pitchFamily="34" charset="0"/>
              </a:rPr>
              <a:t>Video Titled “Errors and Deleting a Scheduled Group Service”</a:t>
            </a:r>
          </a:p>
          <a:p>
            <a:pPr marL="285750" indent="-285750"/>
            <a:r>
              <a:rPr lang="en-US" sz="1400" b="0" u="sng">
                <a:solidFill>
                  <a:srgbClr val="0000FF"/>
                </a:solidFill>
                <a:effectLst/>
                <a:ea typeface="Calibri" panose="020F0502020204030204" pitchFamily="34" charset="0"/>
                <a:hlinkClick r:id="rId2"/>
              </a:rPr>
              <a:t>Group Documentation Videos - 2023 CalMHSA</a:t>
            </a:r>
            <a:endParaRPr lang="en-US" sz="2000" b="0">
              <a:effectLst/>
              <a:ea typeface="Calibri" panose="020F0502020204030204" pitchFamily="34" charset="0"/>
            </a:endParaRPr>
          </a:p>
          <a:p>
            <a:pPr marL="285750" indent="-285750"/>
            <a:r>
              <a:rPr lang="en-US" sz="1900">
                <a:ea typeface="Calibri" panose="020F0502020204030204" pitchFamily="34" charset="0"/>
              </a:rPr>
              <a:t>Group Sign In Sheet: </a:t>
            </a:r>
            <a:r>
              <a:rPr lang="en-US" sz="1900">
                <a:solidFill>
                  <a:schemeClr val="tx1"/>
                </a:solidFill>
                <a:ea typeface="Calibri" panose="020F0502020204030204" pitchFamily="34" charset="0"/>
              </a:rPr>
              <a:t>No Equivalent</a:t>
            </a:r>
          </a:p>
          <a:p>
            <a:pPr marL="1028700" lvl="1" indent="-342900"/>
            <a:r>
              <a:rPr lang="en-US" sz="1600" b="0">
                <a:solidFill>
                  <a:schemeClr val="tx1"/>
                </a:solidFill>
                <a:ea typeface="Calibri" panose="020F0502020204030204" pitchFamily="34" charset="0"/>
              </a:rPr>
              <a:t>Sign in Sheets will need to be stored outside of SmartCare if your program requires one</a:t>
            </a:r>
          </a:p>
          <a:p>
            <a:endParaRPr lang="en-US"/>
          </a:p>
        </p:txBody>
      </p:sp>
      <p:sp>
        <p:nvSpPr>
          <p:cNvPr id="3" name="Text Placeholder 2">
            <a:extLst>
              <a:ext uri="{FF2B5EF4-FFF2-40B4-BE49-F238E27FC236}">
                <a16:creationId xmlns:a16="http://schemas.microsoft.com/office/drawing/2014/main" id="{4AEF0ACB-E463-147B-9378-AE8C1845359B}"/>
              </a:ext>
            </a:extLst>
          </p:cNvPr>
          <p:cNvSpPr>
            <a:spLocks noGrp="1"/>
          </p:cNvSpPr>
          <p:nvPr>
            <p:ph type="body" sz="quarter" idx="15"/>
          </p:nvPr>
        </p:nvSpPr>
        <p:spPr/>
        <p:txBody>
          <a:bodyPr/>
          <a:lstStyle/>
          <a:p>
            <a:r>
              <a:rPr lang="en-US"/>
              <a:t>Group notes</a:t>
            </a:r>
          </a:p>
        </p:txBody>
      </p:sp>
    </p:spTree>
    <p:extLst>
      <p:ext uri="{BB962C8B-B14F-4D97-AF65-F5344CB8AC3E}">
        <p14:creationId xmlns:p14="http://schemas.microsoft.com/office/powerpoint/2010/main" val="38973239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8E0C7-4D20-B6DA-6EAD-627610A7E21C}"/>
              </a:ext>
            </a:extLst>
          </p:cNvPr>
          <p:cNvSpPr>
            <a:spLocks noGrp="1"/>
          </p:cNvSpPr>
          <p:nvPr>
            <p:ph type="body" sz="quarter" idx="14"/>
          </p:nvPr>
        </p:nvSpPr>
        <p:spPr>
          <a:xfrm>
            <a:off x="1195009" y="1647290"/>
            <a:ext cx="8889517" cy="4680682"/>
          </a:xfrm>
        </p:spPr>
        <p:txBody>
          <a:bodyPr>
            <a:normAutofit/>
          </a:bodyPr>
          <a:lstStyle/>
          <a:p>
            <a:r>
              <a:rPr lang="en-US"/>
              <a:t>Missing a Diagnosis Error</a:t>
            </a:r>
            <a:r>
              <a:rPr lang="en-US" b="0">
                <a:solidFill>
                  <a:schemeClr val="tx1"/>
                </a:solidFill>
              </a:rPr>
              <a:t>: A diagnosis document needs to be completed prior to completing a group note. </a:t>
            </a:r>
          </a:p>
          <a:p>
            <a:r>
              <a:rPr lang="en-US" b="0">
                <a:solidFill>
                  <a:schemeClr val="tx1"/>
                </a:solidFill>
              </a:rPr>
              <a:t>If you get this message, check the Diagnosis Document for a “ diagnosis”, correct “effective date”, and “Type/Order”. If this is complete go to the “Group Service Detail screen” of your group note, “Clients section”, </a:t>
            </a:r>
          </a:p>
          <a:p>
            <a:r>
              <a:rPr lang="en-US" b="0">
                <a:solidFill>
                  <a:schemeClr val="tx1"/>
                </a:solidFill>
              </a:rPr>
              <a:t>	1) High light the client that has the diagnosis error</a:t>
            </a:r>
          </a:p>
          <a:p>
            <a:r>
              <a:rPr lang="en-US" b="0">
                <a:solidFill>
                  <a:schemeClr val="tx1"/>
                </a:solidFill>
              </a:rPr>
              <a:t>	2) Click on the Billing Diagnosis tab</a:t>
            </a:r>
          </a:p>
          <a:p>
            <a:r>
              <a:rPr lang="en-US" b="0">
                <a:solidFill>
                  <a:schemeClr val="tx1"/>
                </a:solidFill>
              </a:rPr>
              <a:t>	3) Click Refresh Diagnosis and Attempt to sign note again</a:t>
            </a:r>
          </a:p>
          <a:p>
            <a:r>
              <a:rPr lang="en-US" b="1" i="0" u="none" strike="noStrike">
                <a:solidFill>
                  <a:srgbClr val="5A6473"/>
                </a:solidFill>
                <a:effectLst/>
                <a:latin typeface="Arial" panose="020B0604020202020204" pitchFamily="34" charset="0"/>
              </a:rPr>
              <a:t>Duration not Matching Error: </a:t>
            </a:r>
            <a:r>
              <a:rPr lang="en-US" b="0" i="0" u="none" strike="noStrike">
                <a:solidFill>
                  <a:schemeClr val="tx1"/>
                </a:solidFill>
                <a:effectLst/>
                <a:latin typeface="Arial" panose="020B0604020202020204" pitchFamily="34" charset="0"/>
              </a:rPr>
              <a:t>This error will occur if the Status is marked “Complete” instead of “Show”, make sure you are selecting the correct status, do not use “Complete”  </a:t>
            </a:r>
            <a:endParaRPr lang="en-US">
              <a:solidFill>
                <a:schemeClr val="tx1"/>
              </a:solidFill>
            </a:endParaRPr>
          </a:p>
        </p:txBody>
      </p:sp>
      <p:sp>
        <p:nvSpPr>
          <p:cNvPr id="3" name="Text Placeholder 2">
            <a:extLst>
              <a:ext uri="{FF2B5EF4-FFF2-40B4-BE49-F238E27FC236}">
                <a16:creationId xmlns:a16="http://schemas.microsoft.com/office/drawing/2014/main" id="{383A6BDB-88F3-82BA-B4C0-DB37C818F4FD}"/>
              </a:ext>
            </a:extLst>
          </p:cNvPr>
          <p:cNvSpPr>
            <a:spLocks noGrp="1"/>
          </p:cNvSpPr>
          <p:nvPr>
            <p:ph type="body" sz="quarter" idx="15"/>
          </p:nvPr>
        </p:nvSpPr>
        <p:spPr/>
        <p:txBody>
          <a:bodyPr/>
          <a:lstStyle/>
          <a:p>
            <a:r>
              <a:rPr lang="en-US"/>
              <a:t>Group Note: Common Errors</a:t>
            </a:r>
          </a:p>
        </p:txBody>
      </p:sp>
      <p:pic>
        <p:nvPicPr>
          <p:cNvPr id="2050" name="Picture 2">
            <a:extLst>
              <a:ext uri="{FF2B5EF4-FFF2-40B4-BE49-F238E27FC236}">
                <a16:creationId xmlns:a16="http://schemas.microsoft.com/office/drawing/2014/main" id="{4714A2A9-2A78-81E5-6304-AEEBD37227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3589" y="4618586"/>
            <a:ext cx="360045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5223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C6DD19-C9FA-F575-6608-565B98DA122F}"/>
              </a:ext>
            </a:extLst>
          </p:cNvPr>
          <p:cNvSpPr>
            <a:spLocks noGrp="1"/>
          </p:cNvSpPr>
          <p:nvPr>
            <p:ph type="body" sz="quarter" idx="14"/>
          </p:nvPr>
        </p:nvSpPr>
        <p:spPr>
          <a:xfrm>
            <a:off x="982133" y="1684867"/>
            <a:ext cx="8483600" cy="3697030"/>
          </a:xfrm>
        </p:spPr>
        <p:txBody>
          <a:bodyPr vert="horz" lIns="91440" tIns="45720" rIns="91440" bIns="45720" rtlCol="0" anchor="t">
            <a:normAutofit lnSpcReduction="10000"/>
          </a:bodyPr>
          <a:lstStyle/>
          <a:p>
            <a:pPr marL="342900" indent="-342900">
              <a:buFont typeface="Arial" panose="020B0604020202020204" pitchFamily="34" charset="0"/>
              <a:buChar char="•"/>
            </a:pPr>
            <a:r>
              <a:rPr lang="en-US" sz="2000" b="0">
                <a:solidFill>
                  <a:schemeClr val="tx1"/>
                </a:solidFill>
                <a:latin typeface="Arial"/>
                <a:cs typeface="Arial"/>
              </a:rPr>
              <a:t>Scanned files can be seen in Client’s Chart in “Documents” screen. Double check your filters to ensure they are pulled within the appropriate timeframe. Scanned documents have "(Scanned)" in the name. </a:t>
            </a:r>
            <a:endParaRPr lang="en-US" sz="2000" b="0">
              <a:solidFill>
                <a:schemeClr val="tx1"/>
              </a:solidFill>
            </a:endParaRPr>
          </a:p>
          <a:p>
            <a:pPr marL="342900" indent="-342900">
              <a:buFont typeface="Arial" panose="020B0604020202020204" pitchFamily="34" charset="0"/>
              <a:buChar char="•"/>
            </a:pPr>
            <a:r>
              <a:rPr lang="en-US" sz="2000" b="0">
                <a:solidFill>
                  <a:schemeClr val="tx1"/>
                </a:solidFill>
                <a:latin typeface="Arial"/>
                <a:cs typeface="Arial"/>
              </a:rPr>
              <a:t>Scanning Separator is available when using the “Batch Scanning” feature which is scanning multiple documents.</a:t>
            </a:r>
          </a:p>
          <a:p>
            <a:pPr marL="342900" indent="-342900">
              <a:buChar char="•"/>
            </a:pPr>
            <a:r>
              <a:rPr lang="en-US" sz="2000" b="0">
                <a:solidFill>
                  <a:schemeClr val="tx1"/>
                </a:solidFill>
                <a:latin typeface="Arial"/>
                <a:cs typeface="Arial"/>
              </a:rPr>
              <a:t>Scan in any required documents that are not available in SmartCare, including ICC/IHBS screening tools.</a:t>
            </a:r>
            <a:endParaRPr lang="en-US" sz="2000" b="0">
              <a:solidFill>
                <a:schemeClr val="tx1"/>
              </a:solidFill>
            </a:endParaRPr>
          </a:p>
          <a:p>
            <a:endParaRPr lang="en-US"/>
          </a:p>
          <a:p>
            <a:r>
              <a:rPr lang="en-US">
                <a:solidFill>
                  <a:schemeClr val="tx1"/>
                </a:solidFill>
              </a:rPr>
              <a:t>How to Scan or Upload Documents: </a:t>
            </a:r>
            <a:r>
              <a:rPr lang="en-US" b="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How to Scan or Upload Documents into the Client’s Record - 2023 CalMHSA</a:t>
            </a:r>
            <a:endParaRPr lang="en-US" b="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r>
              <a:rPr lang="en-US">
                <a:solidFill>
                  <a:schemeClr val="tx1"/>
                </a:solidFill>
                <a:ea typeface="Calibri" panose="020F0502020204030204" pitchFamily="34" charset="0"/>
              </a:rPr>
              <a:t>Scanning and Uploading Documents Guide by Fresno ISD: Attachment in Email </a:t>
            </a:r>
            <a:endParaRPr lang="en-US">
              <a:solidFill>
                <a:schemeClr val="tx1"/>
              </a:solidFill>
            </a:endParaRPr>
          </a:p>
        </p:txBody>
      </p:sp>
      <p:sp>
        <p:nvSpPr>
          <p:cNvPr id="3" name="Text Placeholder 2">
            <a:extLst>
              <a:ext uri="{FF2B5EF4-FFF2-40B4-BE49-F238E27FC236}">
                <a16:creationId xmlns:a16="http://schemas.microsoft.com/office/drawing/2014/main" id="{8A374A7C-D306-BE56-326F-D2720B89D9B9}"/>
              </a:ext>
            </a:extLst>
          </p:cNvPr>
          <p:cNvSpPr>
            <a:spLocks noGrp="1"/>
          </p:cNvSpPr>
          <p:nvPr>
            <p:ph type="body" sz="quarter" idx="15"/>
          </p:nvPr>
        </p:nvSpPr>
        <p:spPr/>
        <p:txBody>
          <a:bodyPr/>
          <a:lstStyle/>
          <a:p>
            <a:r>
              <a:rPr lang="en-US"/>
              <a:t>Scan/Upload Documents to SmartCare</a:t>
            </a:r>
          </a:p>
        </p:txBody>
      </p:sp>
    </p:spTree>
    <p:extLst>
      <p:ext uri="{BB962C8B-B14F-4D97-AF65-F5344CB8AC3E}">
        <p14:creationId xmlns:p14="http://schemas.microsoft.com/office/powerpoint/2010/main" val="23330846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3F3541-651B-E973-E13A-6B20C44717DA}"/>
              </a:ext>
            </a:extLst>
          </p:cNvPr>
          <p:cNvSpPr>
            <a:spLocks noGrp="1"/>
          </p:cNvSpPr>
          <p:nvPr>
            <p:ph type="body" sz="quarter" idx="14"/>
          </p:nvPr>
        </p:nvSpPr>
        <p:spPr>
          <a:xfrm>
            <a:off x="823534" y="1786760"/>
            <a:ext cx="9259500" cy="3373820"/>
          </a:xfrm>
        </p:spPr>
        <p:txBody>
          <a:bodyPr vert="horz" lIns="91440" tIns="45720" rIns="91440" bIns="45720" rtlCol="0" anchor="t">
            <a:normAutofit/>
          </a:bodyPr>
          <a:lstStyle/>
          <a:p>
            <a:r>
              <a:rPr lang="en-US" sz="1800" b="1">
                <a:effectLst/>
                <a:latin typeface="Arial"/>
                <a:ea typeface="Calibri" panose="020F0502020204030204" pitchFamily="34" charset="0"/>
                <a:cs typeface="Arial"/>
              </a:rPr>
              <a:t>STRTP specific documents, not in SmartCare, that will need to be scanned:</a:t>
            </a:r>
            <a:endParaRPr lang="en-US" sz="1800">
              <a:effectLst/>
              <a:latin typeface="Arial"/>
              <a:ea typeface="Calibri" panose="020F0502020204030204" pitchFamily="34" charset="0"/>
              <a:cs typeface="Arial"/>
            </a:endParaRPr>
          </a:p>
          <a:p>
            <a:pPr marR="0" lvl="1">
              <a:lnSpc>
                <a:spcPct val="107000"/>
              </a:lnSpc>
              <a:spcBef>
                <a:spcPts val="0"/>
              </a:spcBef>
              <a:spcAft>
                <a:spcPts val="0"/>
              </a:spcAft>
            </a:pPr>
            <a:r>
              <a:rPr lang="en-US" sz="1800" b="0">
                <a:solidFill>
                  <a:schemeClr val="tx1"/>
                </a:solidFill>
                <a:effectLst/>
                <a:latin typeface="Calibri"/>
                <a:ea typeface="Calibri" panose="020F0502020204030204" pitchFamily="34" charset="0"/>
                <a:cs typeface="Times New Roman"/>
              </a:rPr>
              <a:t>Admission Statement</a:t>
            </a:r>
          </a:p>
          <a:p>
            <a:pPr marR="0" lvl="1">
              <a:lnSpc>
                <a:spcPct val="107000"/>
              </a:lnSpc>
              <a:spcBef>
                <a:spcPts val="0"/>
              </a:spcBef>
              <a:spcAft>
                <a:spcPts val="0"/>
              </a:spcAft>
            </a:pPr>
            <a:r>
              <a:rPr lang="en-US" sz="1800" b="0">
                <a:solidFill>
                  <a:schemeClr val="tx1"/>
                </a:solidFill>
                <a:effectLst/>
                <a:latin typeface="Calibri"/>
                <a:ea typeface="Calibri" panose="020F0502020204030204" pitchFamily="34" charset="0"/>
                <a:cs typeface="Times New Roman"/>
              </a:rPr>
              <a:t>CFT Meeting Notes</a:t>
            </a:r>
          </a:p>
          <a:p>
            <a:pPr marR="0" lvl="1">
              <a:lnSpc>
                <a:spcPct val="107000"/>
              </a:lnSpc>
              <a:spcBef>
                <a:spcPts val="0"/>
              </a:spcBef>
              <a:spcAft>
                <a:spcPts val="0"/>
              </a:spcAft>
            </a:pPr>
            <a:r>
              <a:rPr lang="en-US" sz="1800" b="0">
                <a:solidFill>
                  <a:schemeClr val="tx1"/>
                </a:solidFill>
                <a:effectLst/>
                <a:latin typeface="Calibri"/>
                <a:ea typeface="Calibri" panose="020F0502020204030204" pitchFamily="34" charset="0"/>
                <a:cs typeface="Times New Roman"/>
              </a:rPr>
              <a:t>Physician’s orders related to mental health care, medication reviews, if applicable, and written informed consent for prescribed medication, pursuant to applicable law, for example: Medication Review</a:t>
            </a:r>
          </a:p>
          <a:p>
            <a:pPr marR="0" lvl="1">
              <a:lnSpc>
                <a:spcPct val="107000"/>
              </a:lnSpc>
              <a:spcBef>
                <a:spcPts val="0"/>
              </a:spcBef>
              <a:spcAft>
                <a:spcPts val="0"/>
              </a:spcAft>
            </a:pPr>
            <a:r>
              <a:rPr lang="en-US" sz="1800" b="0">
                <a:solidFill>
                  <a:schemeClr val="tx1"/>
                </a:solidFill>
                <a:effectLst/>
                <a:latin typeface="Calibri"/>
                <a:ea typeface="Calibri" panose="020F0502020204030204" pitchFamily="34" charset="0"/>
                <a:cs typeface="Times New Roman"/>
              </a:rPr>
              <a:t>A copy of any available court orders or judgments regarding: custody of the child, conservatorship or guardianship of the child, the child’s probation, or the child’s juvenile court dependency or wardship, for example: JV220 or presumptive transfer information</a:t>
            </a:r>
          </a:p>
          <a:p>
            <a:pPr lvl="1">
              <a:lnSpc>
                <a:spcPct val="107000"/>
              </a:lnSpc>
              <a:spcBef>
                <a:spcPts val="0"/>
              </a:spcBef>
              <a:spcAft>
                <a:spcPts val="800"/>
              </a:spcAft>
            </a:pPr>
            <a:r>
              <a:rPr lang="en-US" sz="1800" b="0">
                <a:solidFill>
                  <a:schemeClr val="tx1"/>
                </a:solidFill>
                <a:effectLst/>
                <a:latin typeface="Calibri"/>
                <a:ea typeface="Calibri" panose="020F0502020204030204" pitchFamily="34" charset="0"/>
                <a:cs typeface="Times New Roman"/>
              </a:rPr>
              <a:t>Discharge Plan</a:t>
            </a:r>
            <a:r>
              <a:rPr lang="en-US" sz="1800" b="0">
                <a:solidFill>
                  <a:schemeClr val="tx1"/>
                </a:solidFill>
                <a:latin typeface="Calibri"/>
                <a:ea typeface="Calibri" panose="020F0502020204030204" pitchFamily="34" charset="0"/>
                <a:cs typeface="Times New Roman"/>
              </a:rPr>
              <a:t>/Transition Determination Plan</a:t>
            </a:r>
            <a:endParaRPr lang="en-US"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3" name="Text Placeholder 2">
            <a:extLst>
              <a:ext uri="{FF2B5EF4-FFF2-40B4-BE49-F238E27FC236}">
                <a16:creationId xmlns:a16="http://schemas.microsoft.com/office/drawing/2014/main" id="{28215CAA-961E-852B-9177-A7080E11F090}"/>
              </a:ext>
            </a:extLst>
          </p:cNvPr>
          <p:cNvSpPr>
            <a:spLocks noGrp="1"/>
          </p:cNvSpPr>
          <p:nvPr>
            <p:ph type="body" sz="quarter" idx="15"/>
          </p:nvPr>
        </p:nvSpPr>
        <p:spPr/>
        <p:txBody>
          <a:bodyPr/>
          <a:lstStyle/>
          <a:p>
            <a:r>
              <a:rPr lang="en-US"/>
              <a:t>Scan/Upload Documents to SmartCare for STRTPs</a:t>
            </a:r>
          </a:p>
          <a:p>
            <a:endParaRPr lang="en-US"/>
          </a:p>
        </p:txBody>
      </p:sp>
    </p:spTree>
    <p:extLst>
      <p:ext uri="{BB962C8B-B14F-4D97-AF65-F5344CB8AC3E}">
        <p14:creationId xmlns:p14="http://schemas.microsoft.com/office/powerpoint/2010/main" val="32012264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BB07DD-2B95-749E-D0A3-1995F8516439}"/>
              </a:ext>
            </a:extLst>
          </p:cNvPr>
          <p:cNvSpPr>
            <a:spLocks noGrp="1"/>
          </p:cNvSpPr>
          <p:nvPr>
            <p:ph type="body" sz="quarter" idx="14"/>
          </p:nvPr>
        </p:nvSpPr>
        <p:spPr>
          <a:xfrm>
            <a:off x="1195008" y="1711918"/>
            <a:ext cx="9211349" cy="3873471"/>
          </a:xfrm>
        </p:spPr>
        <p:txBody>
          <a:bodyPr vert="horz" lIns="91440" tIns="45720" rIns="91440" bIns="45720" rtlCol="0" anchor="t">
            <a:normAutofit/>
          </a:bodyPr>
          <a:lstStyle/>
          <a:p>
            <a:r>
              <a:rPr lang="en-US" sz="1800">
                <a:latin typeface="Arial"/>
                <a:ea typeface="Calibri" panose="020F0502020204030204" pitchFamily="34" charset="0"/>
                <a:cs typeface="Arial"/>
              </a:rPr>
              <a:t>Client Programs (Client): </a:t>
            </a:r>
            <a:r>
              <a:rPr lang="en-US" b="0">
                <a:solidFill>
                  <a:schemeClr val="tx1"/>
                </a:solidFill>
                <a:latin typeface="Arial"/>
                <a:ea typeface="Calibri" panose="020F0502020204030204" pitchFamily="34" charset="0"/>
                <a:cs typeface="Arial"/>
              </a:rPr>
              <a:t>Use this form to discharge from your program. This is the same form used to admit a client. You click back into the status “enrolled” link, change the status from “enrolled” to “discharge”, enter the discharge date and discharge reason.  </a:t>
            </a:r>
            <a:endParaRPr lang="en-US" b="0">
              <a:solidFill>
                <a:schemeClr val="tx1"/>
              </a:solidFill>
              <a:ea typeface="Calibri" panose="020F0502020204030204" pitchFamily="34" charset="0"/>
            </a:endParaRPr>
          </a:p>
          <a:p>
            <a:r>
              <a:rPr lang="en-US">
                <a:solidFill>
                  <a:schemeClr val="tx1"/>
                </a:solidFill>
                <a:hlinkClick r:id="rId2"/>
              </a:rPr>
              <a:t>How to Close a Client to a Program</a:t>
            </a:r>
            <a:endParaRPr lang="en-US"/>
          </a:p>
          <a:p>
            <a:r>
              <a:rPr lang="en-US" sz="1200" b="0">
                <a:solidFill>
                  <a:schemeClr val="tx1"/>
                </a:solidFill>
                <a:ea typeface="Calibri" panose="020F0502020204030204" pitchFamily="34" charset="0"/>
              </a:rPr>
              <a:t>Note: Once the person served has been discharged from the program, you can no longer complete service notes for that person served.</a:t>
            </a:r>
          </a:p>
          <a:p>
            <a:endParaRPr lang="en-US" sz="1800">
              <a:latin typeface="Arial"/>
              <a:ea typeface="Calibri" panose="020F0502020204030204" pitchFamily="34" charset="0"/>
              <a:cs typeface="Arial"/>
            </a:endParaRPr>
          </a:p>
          <a:p>
            <a:r>
              <a:rPr lang="en-US" sz="1800">
                <a:latin typeface="Arial"/>
                <a:ea typeface="Calibri" panose="020F0502020204030204" pitchFamily="34" charset="0"/>
                <a:cs typeface="Arial"/>
              </a:rPr>
              <a:t>If being transition to Managed Care Plan (MCP)</a:t>
            </a:r>
            <a:r>
              <a:rPr lang="en-US" sz="1800" b="0">
                <a:latin typeface="Arial"/>
                <a:ea typeface="Calibri" panose="020F0502020204030204" pitchFamily="34" charset="0"/>
                <a:cs typeface="Arial"/>
              </a:rPr>
              <a:t>: </a:t>
            </a:r>
            <a:r>
              <a:rPr lang="en-US" b="0">
                <a:solidFill>
                  <a:schemeClr val="tx1"/>
                </a:solidFill>
                <a:latin typeface="Arial"/>
                <a:ea typeface="Calibri" panose="020F0502020204030204" pitchFamily="34" charset="0"/>
                <a:cs typeface="Arial"/>
              </a:rPr>
              <a:t>for ongoing mental health services (e.g., </a:t>
            </a:r>
            <a:r>
              <a:rPr lang="en-US" b="0" err="1">
                <a:solidFill>
                  <a:schemeClr val="tx1"/>
                </a:solidFill>
                <a:latin typeface="Arial"/>
                <a:ea typeface="Calibri" panose="020F0502020204030204" pitchFamily="34" charset="0"/>
                <a:cs typeface="Arial"/>
              </a:rPr>
              <a:t>Calviva</a:t>
            </a:r>
            <a:r>
              <a:rPr lang="en-US" b="0">
                <a:solidFill>
                  <a:schemeClr val="tx1"/>
                </a:solidFill>
                <a:latin typeface="Arial"/>
                <a:ea typeface="Calibri" panose="020F0502020204030204" pitchFamily="34" charset="0"/>
                <a:cs typeface="Arial"/>
              </a:rPr>
              <a:t> or Anthem), complete </a:t>
            </a:r>
            <a:r>
              <a:rPr lang="en-US" b="0" u="sng">
                <a:solidFill>
                  <a:schemeClr val="tx1"/>
                </a:solidFill>
                <a:latin typeface="Arial"/>
                <a:ea typeface="Calibri" panose="020F0502020204030204" pitchFamily="34" charset="0"/>
                <a:cs typeface="Arial"/>
              </a:rPr>
              <a:t>Transition of Care (CalMHSA) (Client)</a:t>
            </a:r>
            <a:r>
              <a:rPr lang="en-US" b="0">
                <a:solidFill>
                  <a:schemeClr val="tx1"/>
                </a:solidFill>
                <a:latin typeface="Arial"/>
                <a:ea typeface="Calibri" panose="020F0502020204030204" pitchFamily="34" charset="0"/>
                <a:cs typeface="Arial"/>
              </a:rPr>
              <a:t> form and send to the respective health care plan</a:t>
            </a:r>
            <a:r>
              <a:rPr lang="en-US" sz="1300" b="0">
                <a:solidFill>
                  <a:schemeClr val="tx1"/>
                </a:solidFill>
                <a:latin typeface="Arial"/>
                <a:ea typeface="Calibri" panose="020F0502020204030204" pitchFamily="34" charset="0"/>
                <a:cs typeface="Arial"/>
              </a:rPr>
              <a:t>. </a:t>
            </a:r>
          </a:p>
          <a:p>
            <a:r>
              <a:rPr lang="en-US">
                <a:solidFill>
                  <a:srgbClr val="0070C0"/>
                </a:solidFill>
                <a:latin typeface="Arial"/>
                <a:cs typeface="Arial"/>
                <a:hlinkClick r:id="rId3">
                  <a:extLst>
                    <a:ext uri="{A12FA001-AC4F-418D-AE19-62706E023703}">
                      <ahyp:hlinkClr xmlns:ahyp="http://schemas.microsoft.com/office/drawing/2018/hyperlinkcolor" val="tx"/>
                    </a:ext>
                  </a:extLst>
                </a:hlinkClick>
              </a:rPr>
              <a:t>Transition of Care Tool</a:t>
            </a:r>
            <a:r>
              <a:rPr lang="en-US">
                <a:solidFill>
                  <a:srgbClr val="0070C0"/>
                </a:solidFill>
                <a:latin typeface="Arial"/>
                <a:cs typeface="Arial"/>
              </a:rPr>
              <a:t> </a:t>
            </a:r>
            <a:endParaRPr lang="en-US">
              <a:solidFill>
                <a:srgbClr val="0070C0"/>
              </a:solidFill>
            </a:endParaRPr>
          </a:p>
          <a:p>
            <a:endParaRPr lang="en-US" sz="1300" b="0">
              <a:solidFill>
                <a:schemeClr val="tx1"/>
              </a:solidFill>
              <a:ea typeface="Calibri" panose="020F0502020204030204" pitchFamily="34" charset="0"/>
            </a:endParaRPr>
          </a:p>
        </p:txBody>
      </p:sp>
      <p:sp>
        <p:nvSpPr>
          <p:cNvPr id="3" name="Text Placeholder 2">
            <a:extLst>
              <a:ext uri="{FF2B5EF4-FFF2-40B4-BE49-F238E27FC236}">
                <a16:creationId xmlns:a16="http://schemas.microsoft.com/office/drawing/2014/main" id="{9694660F-B918-F0AB-F626-0E0130D9D274}"/>
              </a:ext>
            </a:extLst>
          </p:cNvPr>
          <p:cNvSpPr>
            <a:spLocks noGrp="1"/>
          </p:cNvSpPr>
          <p:nvPr>
            <p:ph type="body" sz="quarter" idx="15"/>
          </p:nvPr>
        </p:nvSpPr>
        <p:spPr/>
        <p:txBody>
          <a:bodyPr vert="horz" lIns="91440" tIns="45720" rIns="91440" bIns="45720" rtlCol="0" anchor="t">
            <a:noAutofit/>
          </a:bodyPr>
          <a:lstStyle/>
          <a:p>
            <a:r>
              <a:rPr lang="en-US">
                <a:latin typeface="Arial"/>
                <a:cs typeface="Arial"/>
              </a:rPr>
              <a:t>Discharge Process</a:t>
            </a:r>
            <a:endParaRPr lang="en-US"/>
          </a:p>
        </p:txBody>
      </p:sp>
    </p:spTree>
    <p:extLst>
      <p:ext uri="{BB962C8B-B14F-4D97-AF65-F5344CB8AC3E}">
        <p14:creationId xmlns:p14="http://schemas.microsoft.com/office/powerpoint/2010/main" val="844418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7282F5-0231-0C27-E42B-396B4CAFC05D}"/>
              </a:ext>
            </a:extLst>
          </p:cNvPr>
          <p:cNvSpPr>
            <a:spLocks noGrp="1"/>
          </p:cNvSpPr>
          <p:nvPr>
            <p:ph type="body" sz="quarter" idx="14"/>
          </p:nvPr>
        </p:nvSpPr>
        <p:spPr>
          <a:xfrm>
            <a:off x="506436" y="1688123"/>
            <a:ext cx="5393431" cy="3885741"/>
          </a:xfrm>
        </p:spPr>
        <p:txBody>
          <a:bodyPr>
            <a:normAutofit fontScale="77500" lnSpcReduction="20000"/>
          </a:bodyPr>
          <a:lstStyle/>
          <a:p>
            <a:r>
              <a:rPr lang="en-US" sz="2400"/>
              <a:t>Client Flags</a:t>
            </a:r>
          </a:p>
          <a:p>
            <a:pPr marL="285750" marR="0" indent="-285750">
              <a:lnSpc>
                <a:spcPct val="107000"/>
              </a:lnSpc>
              <a:spcBef>
                <a:spcPts val="0"/>
              </a:spcBef>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How to Add Flags: </a:t>
            </a:r>
            <a:r>
              <a:rPr lang="en-US" sz="1800" b="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https://2023.calmhsa.org/how-to-create-a-flag-to-alert-treatment-team-members-to-important-client-information/</a:t>
            </a:r>
            <a:r>
              <a:rPr lang="en-US" sz="1800" b="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20000"/>
              </a:lnSpc>
              <a:spcBef>
                <a:spcPts val="0"/>
              </a:spcBef>
              <a:spcAft>
                <a:spcPts val="800"/>
              </a:spcAft>
            </a:pPr>
            <a:r>
              <a:rPr lang="en-US" sz="2000"/>
              <a:t>Client Flags (List Page)</a:t>
            </a:r>
          </a:p>
          <a:p>
            <a:pPr marL="285750" indent="-285750">
              <a:buFont typeface="Arial" panose="020B0604020202020204" pitchFamily="34" charset="0"/>
              <a:buChar char="•"/>
            </a:pPr>
            <a:r>
              <a:rPr lang="en-US" sz="1800" b="0"/>
              <a:t>Allows you to see any flag that was created and associated with the client</a:t>
            </a:r>
          </a:p>
          <a:p>
            <a:pPr marL="285750" indent="-285750">
              <a:buFont typeface="Arial" panose="020B0604020202020204" pitchFamily="34" charset="0"/>
              <a:buChar char="•"/>
            </a:pPr>
            <a:r>
              <a:rPr lang="en-US" sz="1800" b="0"/>
              <a:t>Examples include minor consent, early intervention services, high risk, safety risk</a:t>
            </a:r>
          </a:p>
          <a:p>
            <a:pPr marL="285750" indent="-285750">
              <a:buFont typeface="Arial" panose="020B0604020202020204" pitchFamily="34" charset="0"/>
              <a:buChar char="•"/>
            </a:pPr>
            <a:r>
              <a:rPr lang="en-US" sz="1800" b="0"/>
              <a:t>Some flags will pop up and others will be next to the client name when selected</a:t>
            </a:r>
            <a:endParaRPr lang="en-US" sz="1800"/>
          </a:p>
          <a:p>
            <a:pPr marR="0">
              <a:lnSpc>
                <a:spcPct val="120000"/>
              </a:lnSpc>
              <a:spcBef>
                <a:spcPts val="0"/>
              </a:spcBef>
              <a:spcAft>
                <a:spcPts val="800"/>
              </a:spcAft>
            </a:pPr>
            <a:endParaRPr lang="en-US" sz="1800"/>
          </a:p>
          <a:p>
            <a:pPr marR="0">
              <a:lnSpc>
                <a:spcPct val="120000"/>
              </a:lnSpc>
              <a:spcBef>
                <a:spcPts val="0"/>
              </a:spcBef>
              <a:spcAft>
                <a:spcPts val="800"/>
              </a:spcAft>
            </a:pPr>
            <a:r>
              <a:rPr lang="en-US" sz="2300"/>
              <a:t>DBH Required Flags</a:t>
            </a:r>
          </a:p>
          <a:p>
            <a:pPr lvl="1">
              <a:lnSpc>
                <a:spcPct val="120000"/>
              </a:lnSpc>
              <a:spcBef>
                <a:spcPts val="0"/>
              </a:spcBef>
              <a:spcAft>
                <a:spcPts val="800"/>
              </a:spcAft>
            </a:pPr>
            <a:r>
              <a:rPr lang="en-US" sz="1800" b="0"/>
              <a:t>Minor consent </a:t>
            </a:r>
          </a:p>
          <a:p>
            <a:pPr lvl="1">
              <a:lnSpc>
                <a:spcPct val="120000"/>
              </a:lnSpc>
              <a:spcBef>
                <a:spcPts val="0"/>
              </a:spcBef>
              <a:spcAft>
                <a:spcPts val="800"/>
              </a:spcAft>
            </a:pPr>
            <a:r>
              <a:rPr lang="en-US" sz="1800" b="0"/>
              <a:t>Early Intervention Services </a:t>
            </a:r>
          </a:p>
        </p:txBody>
      </p:sp>
      <p:sp>
        <p:nvSpPr>
          <p:cNvPr id="3" name="Text Placeholder 2">
            <a:extLst>
              <a:ext uri="{FF2B5EF4-FFF2-40B4-BE49-F238E27FC236}">
                <a16:creationId xmlns:a16="http://schemas.microsoft.com/office/drawing/2014/main" id="{70F06C8B-9E73-FB5A-FA45-6A6980F5987A}"/>
              </a:ext>
            </a:extLst>
          </p:cNvPr>
          <p:cNvSpPr>
            <a:spLocks noGrp="1"/>
          </p:cNvSpPr>
          <p:nvPr>
            <p:ph type="body" sz="quarter" idx="15"/>
          </p:nvPr>
        </p:nvSpPr>
        <p:spPr/>
        <p:txBody>
          <a:bodyPr/>
          <a:lstStyle/>
          <a:p>
            <a:r>
              <a:rPr lang="en-US"/>
              <a:t>Added Features in SmartCare: Client Flags</a:t>
            </a:r>
          </a:p>
        </p:txBody>
      </p:sp>
      <p:sp>
        <p:nvSpPr>
          <p:cNvPr id="4" name="Text Placeholder 1">
            <a:extLst>
              <a:ext uri="{FF2B5EF4-FFF2-40B4-BE49-F238E27FC236}">
                <a16:creationId xmlns:a16="http://schemas.microsoft.com/office/drawing/2014/main" id="{75DC9E71-BD4D-84F0-73C8-274BCCC6A0A1}"/>
              </a:ext>
            </a:extLst>
          </p:cNvPr>
          <p:cNvSpPr txBox="1">
            <a:spLocks/>
          </p:cNvSpPr>
          <p:nvPr/>
        </p:nvSpPr>
        <p:spPr>
          <a:xfrm>
            <a:off x="5804451" y="1691565"/>
            <a:ext cx="4797377" cy="4475425"/>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5A647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5A647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rgbClr val="5A647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rgbClr val="5A647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rgbClr val="5A647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spcAft>
                <a:spcPts val="800"/>
              </a:spcAft>
            </a:pPr>
            <a:r>
              <a:rPr lang="en-US" sz="3300"/>
              <a:t>DBH Recommended Flags</a:t>
            </a:r>
          </a:p>
          <a:p>
            <a:pPr lvl="1">
              <a:lnSpc>
                <a:spcPct val="120000"/>
              </a:lnSpc>
              <a:spcBef>
                <a:spcPts val="0"/>
              </a:spcBef>
              <a:spcAft>
                <a:spcPts val="800"/>
              </a:spcAft>
            </a:pPr>
            <a:r>
              <a:rPr lang="en-US" b="0"/>
              <a:t>Client’s parent/guardian does not speak English 	</a:t>
            </a:r>
          </a:p>
          <a:p>
            <a:pPr lvl="1">
              <a:lnSpc>
                <a:spcPct val="120000"/>
              </a:lnSpc>
              <a:spcBef>
                <a:spcPts val="0"/>
              </a:spcBef>
              <a:spcAft>
                <a:spcPts val="800"/>
              </a:spcAft>
            </a:pPr>
            <a:r>
              <a:rPr lang="en-US" b="0"/>
              <a:t>Client also has private insurance  </a:t>
            </a:r>
          </a:p>
          <a:p>
            <a:pPr lvl="2">
              <a:lnSpc>
                <a:spcPct val="120000"/>
              </a:lnSpc>
              <a:spcBef>
                <a:spcPts val="0"/>
              </a:spcBef>
              <a:spcAft>
                <a:spcPts val="800"/>
              </a:spcAft>
            </a:pPr>
            <a:r>
              <a:rPr lang="en-US" b="0"/>
              <a:t>Use in cases of any other health coverage </a:t>
            </a:r>
          </a:p>
          <a:p>
            <a:pPr lvl="1">
              <a:lnSpc>
                <a:spcPct val="120000"/>
              </a:lnSpc>
              <a:spcBef>
                <a:spcPts val="0"/>
              </a:spcBef>
              <a:spcAft>
                <a:spcPts val="800"/>
              </a:spcAft>
            </a:pPr>
            <a:r>
              <a:rPr lang="en-US" b="0"/>
              <a:t>Court Order </a:t>
            </a:r>
          </a:p>
          <a:p>
            <a:pPr lvl="1">
              <a:lnSpc>
                <a:spcPct val="120000"/>
              </a:lnSpc>
              <a:spcBef>
                <a:spcPts val="0"/>
              </a:spcBef>
              <a:spcAft>
                <a:spcPts val="800"/>
              </a:spcAft>
            </a:pPr>
            <a:r>
              <a:rPr lang="en-US" b="0"/>
              <a:t>Deceased </a:t>
            </a:r>
          </a:p>
          <a:p>
            <a:pPr lvl="1">
              <a:lnSpc>
                <a:spcPct val="120000"/>
              </a:lnSpc>
              <a:spcBef>
                <a:spcPts val="0"/>
              </a:spcBef>
              <a:spcAft>
                <a:spcPts val="800"/>
              </a:spcAft>
            </a:pPr>
            <a:r>
              <a:rPr lang="en-US" b="0"/>
              <a:t>Do NOT disclose info/SB24 in place </a:t>
            </a:r>
          </a:p>
          <a:p>
            <a:pPr lvl="1">
              <a:lnSpc>
                <a:spcPct val="120000"/>
              </a:lnSpc>
              <a:spcBef>
                <a:spcPts val="0"/>
              </a:spcBef>
              <a:spcAft>
                <a:spcPts val="800"/>
              </a:spcAft>
            </a:pPr>
            <a:r>
              <a:rPr lang="en-US" b="0"/>
              <a:t>Staff safety concern </a:t>
            </a:r>
          </a:p>
          <a:p>
            <a:pPr lvl="1">
              <a:lnSpc>
                <a:spcPct val="120000"/>
              </a:lnSpc>
              <a:spcBef>
                <a:spcPts val="0"/>
              </a:spcBef>
              <a:spcAft>
                <a:spcPts val="800"/>
              </a:spcAft>
            </a:pPr>
            <a:r>
              <a:rPr lang="en-US" b="0"/>
              <a:t>Use in cases where safety of staff may be compromised; be specific </a:t>
            </a:r>
          </a:p>
          <a:p>
            <a:pPr lvl="1">
              <a:lnSpc>
                <a:spcPct val="120000"/>
              </a:lnSpc>
              <a:spcBef>
                <a:spcPts val="0"/>
              </a:spcBef>
              <a:spcAft>
                <a:spcPts val="800"/>
              </a:spcAft>
            </a:pPr>
            <a:r>
              <a:rPr lang="en-US" b="0"/>
              <a:t>Receptionist Flags: </a:t>
            </a:r>
          </a:p>
          <a:p>
            <a:pPr lvl="1">
              <a:lnSpc>
                <a:spcPct val="120000"/>
              </a:lnSpc>
              <a:spcBef>
                <a:spcPts val="0"/>
              </a:spcBef>
              <a:spcAft>
                <a:spcPts val="800"/>
              </a:spcAft>
            </a:pPr>
            <a:r>
              <a:rPr lang="en-US" b="0"/>
              <a:t>Two missed appointments </a:t>
            </a:r>
          </a:p>
          <a:p>
            <a:pPr lvl="1">
              <a:lnSpc>
                <a:spcPct val="120000"/>
              </a:lnSpc>
              <a:spcBef>
                <a:spcPts val="0"/>
              </a:spcBef>
              <a:spcAft>
                <a:spcPts val="800"/>
              </a:spcAft>
            </a:pPr>
            <a:r>
              <a:rPr lang="en-US" b="0"/>
              <a:t>Scheduling notes </a:t>
            </a:r>
          </a:p>
        </p:txBody>
      </p:sp>
    </p:spTree>
    <p:extLst>
      <p:ext uri="{BB962C8B-B14F-4D97-AF65-F5344CB8AC3E}">
        <p14:creationId xmlns:p14="http://schemas.microsoft.com/office/powerpoint/2010/main" val="301664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2D8899-FB9C-E869-2AFE-5A2AFF3054C1}"/>
              </a:ext>
            </a:extLst>
          </p:cNvPr>
          <p:cNvSpPr>
            <a:spLocks noGrp="1"/>
          </p:cNvSpPr>
          <p:nvPr>
            <p:ph type="body" sz="quarter" idx="14"/>
          </p:nvPr>
        </p:nvSpPr>
        <p:spPr>
          <a:xfrm>
            <a:off x="1195009" y="1702674"/>
            <a:ext cx="8423124" cy="3762703"/>
          </a:xfrm>
        </p:spPr>
        <p:txBody>
          <a:bodyPr>
            <a:normAutofit fontScale="25000" lnSpcReduction="20000"/>
          </a:bodyPr>
          <a:lstStyle/>
          <a:p>
            <a:r>
              <a:rPr lang="en-US" sz="9600"/>
              <a:t>Message (My Office)</a:t>
            </a:r>
          </a:p>
          <a:p>
            <a:r>
              <a:rPr lang="en-US" sz="4800" b="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How to Send a Message - 2023 CalMHSA</a:t>
            </a:r>
            <a:endParaRPr lang="en-US" sz="4800" b="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400" u="sng">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7200" b="0">
                <a:solidFill>
                  <a:schemeClr val="tx1"/>
                </a:solidFill>
                <a:effectLst/>
                <a:ea typeface="Calibri" panose="020F0502020204030204" pitchFamily="34" charset="0"/>
              </a:rPr>
              <a:t>We are using the messaging feature for referrals within the MHP until further notice. </a:t>
            </a:r>
          </a:p>
          <a:p>
            <a:pPr marR="0" lvl="0">
              <a:lnSpc>
                <a:spcPct val="107000"/>
              </a:lnSpc>
              <a:spcBef>
                <a:spcPts val="0"/>
              </a:spcBef>
              <a:spcAft>
                <a:spcPts val="0"/>
              </a:spcAft>
            </a:pPr>
            <a:endParaRPr lang="en-US" sz="7200" b="0">
              <a:solidFill>
                <a:schemeClr val="tx1"/>
              </a:solidFill>
              <a:effectLst/>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7200" b="0">
                <a:solidFill>
                  <a:schemeClr val="tx1"/>
                </a:solidFill>
                <a:effectLst/>
                <a:ea typeface="Calibri" panose="020F0502020204030204" pitchFamily="34" charset="0"/>
              </a:rPr>
              <a:t>There is a template with what referral information to be include in the body of the message.</a:t>
            </a:r>
          </a:p>
          <a:p>
            <a:pPr marL="1143000" lvl="1" indent="-457200">
              <a:lnSpc>
                <a:spcPct val="107000"/>
              </a:lnSpc>
              <a:spcBef>
                <a:spcPts val="0"/>
              </a:spcBef>
              <a:buFont typeface="Courier New" panose="02070309020205020404" pitchFamily="49" charset="0"/>
              <a:buChar char="o"/>
            </a:pPr>
            <a:r>
              <a:rPr lang="en-US" sz="6400" b="0">
                <a:solidFill>
                  <a:schemeClr val="tx1"/>
                </a:solidFill>
                <a:effectLst/>
                <a:ea typeface="Calibri" panose="020F0502020204030204" pitchFamily="34" charset="0"/>
              </a:rPr>
              <a:t>This process does not apply to FSP, AOT, and Child Welfare Referrals</a:t>
            </a:r>
          </a:p>
          <a:p>
            <a:pPr lvl="1" indent="0">
              <a:lnSpc>
                <a:spcPct val="107000"/>
              </a:lnSpc>
              <a:spcBef>
                <a:spcPts val="0"/>
              </a:spcBef>
              <a:buNone/>
            </a:pPr>
            <a:endParaRPr lang="en-US" sz="7200" b="0">
              <a:solidFill>
                <a:schemeClr val="tx1"/>
              </a:solidFill>
              <a:effectLst/>
              <a:ea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7200" b="0">
                <a:solidFill>
                  <a:schemeClr val="tx1"/>
                </a:solidFill>
                <a:effectLst/>
                <a:ea typeface="Calibri" panose="020F0502020204030204" pitchFamily="34" charset="0"/>
              </a:rPr>
              <a:t>Make sure to mark “make message part of client record” before sending the message</a:t>
            </a:r>
          </a:p>
          <a:p>
            <a:pPr marL="1143000" lvl="1" indent="-457200">
              <a:lnSpc>
                <a:spcPct val="107000"/>
              </a:lnSpc>
              <a:spcBef>
                <a:spcPts val="0"/>
              </a:spcBef>
              <a:spcAft>
                <a:spcPts val="800"/>
              </a:spcAft>
              <a:buFont typeface="Courier New" panose="02070309020205020404" pitchFamily="49" charset="0"/>
              <a:buChar char="o"/>
            </a:pPr>
            <a:r>
              <a:rPr lang="en-US" sz="6400" b="0">
                <a:solidFill>
                  <a:schemeClr val="tx1"/>
                </a:solidFill>
                <a:ea typeface="Calibri" panose="020F0502020204030204" pitchFamily="34" charset="0"/>
              </a:rPr>
              <a:t>Refer to the list of SmartCare Referral Contacts form</a:t>
            </a:r>
            <a:endParaRPr lang="en-US" sz="6400" b="0">
              <a:solidFill>
                <a:schemeClr val="tx1"/>
              </a:solidFill>
              <a:effectLst/>
              <a:ea typeface="Calibri" panose="020F0502020204030204" pitchFamily="34" charset="0"/>
            </a:endParaRPr>
          </a:p>
          <a:p>
            <a:pPr marL="285750" indent="-285750">
              <a:buFont typeface="Arial" panose="020B0604020202020204" pitchFamily="34" charset="0"/>
              <a:buChar char="•"/>
            </a:pPr>
            <a:r>
              <a:rPr lang="en-US" sz="7200" b="0">
                <a:solidFill>
                  <a:schemeClr val="tx1"/>
                </a:solidFill>
                <a:ea typeface="Calibri" panose="020F0502020204030204" pitchFamily="34" charset="0"/>
              </a:rPr>
              <a:t>You can use this messaging feature to contact your program regarding person served</a:t>
            </a:r>
            <a:endParaRPr lang="en-US" sz="7200" b="0">
              <a:solidFill>
                <a:schemeClr val="tx1"/>
              </a:solidFill>
              <a:effectLst/>
              <a:ea typeface="Calibri" panose="020F0502020204030204" pitchFamily="34" charset="0"/>
            </a:endParaRPr>
          </a:p>
          <a:p>
            <a:endParaRPr lang="en-US"/>
          </a:p>
        </p:txBody>
      </p:sp>
      <p:sp>
        <p:nvSpPr>
          <p:cNvPr id="3" name="Text Placeholder 2">
            <a:extLst>
              <a:ext uri="{FF2B5EF4-FFF2-40B4-BE49-F238E27FC236}">
                <a16:creationId xmlns:a16="http://schemas.microsoft.com/office/drawing/2014/main" id="{62B1FB68-F6E0-9728-EACC-3CF6FDF43F11}"/>
              </a:ext>
            </a:extLst>
          </p:cNvPr>
          <p:cNvSpPr>
            <a:spLocks noGrp="1"/>
          </p:cNvSpPr>
          <p:nvPr>
            <p:ph type="body" sz="quarter" idx="15"/>
          </p:nvPr>
        </p:nvSpPr>
        <p:spPr/>
        <p:txBody>
          <a:bodyPr/>
          <a:lstStyle/>
          <a:p>
            <a:r>
              <a:rPr lang="en-US"/>
              <a:t>Added Features in SmartCare: Messaging</a:t>
            </a:r>
          </a:p>
          <a:p>
            <a:endParaRPr lang="en-US"/>
          </a:p>
        </p:txBody>
      </p:sp>
    </p:spTree>
    <p:extLst>
      <p:ext uri="{BB962C8B-B14F-4D97-AF65-F5344CB8AC3E}">
        <p14:creationId xmlns:p14="http://schemas.microsoft.com/office/powerpoint/2010/main" val="424160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96A4A7-4A5C-A241-A011-5A3F9CBF2125}"/>
              </a:ext>
            </a:extLst>
          </p:cNvPr>
          <p:cNvSpPr>
            <a:spLocks noGrp="1"/>
          </p:cNvSpPr>
          <p:nvPr>
            <p:ph type="body" sz="quarter" idx="14"/>
          </p:nvPr>
        </p:nvSpPr>
        <p:spPr>
          <a:xfrm>
            <a:off x="1195009" y="1711204"/>
            <a:ext cx="9498839" cy="3790008"/>
          </a:xfrm>
        </p:spPr>
        <p:txBody>
          <a:bodyPr vert="horz" lIns="91440" tIns="45720" rIns="91440" bIns="45720" rtlCol="0" anchor="t">
            <a:normAutofit fontScale="92500" lnSpcReduction="20000"/>
          </a:bodyPr>
          <a:lstStyle/>
          <a:p>
            <a:r>
              <a:rPr lang="en-US" sz="2700">
                <a:latin typeface="Arial"/>
                <a:cs typeface="Arial"/>
              </a:rPr>
              <a:t>Associating Documents</a:t>
            </a:r>
            <a:endParaRPr lang="en-US">
              <a:latin typeface="Arial"/>
              <a:cs typeface="Arial"/>
            </a:endParaRPr>
          </a:p>
          <a:p>
            <a:r>
              <a:rPr lang="en-US" sz="2400" b="0">
                <a:latin typeface="Arial"/>
                <a:cs typeface="Arial"/>
                <a:hlinkClick r:id="rId2"/>
              </a:rPr>
              <a:t>How to Associate Two or More Documents - 2023 CalMHSA</a:t>
            </a:r>
            <a:r>
              <a:rPr lang="en-US" sz="2400" b="0">
                <a:latin typeface="Arial"/>
                <a:cs typeface="Arial"/>
              </a:rPr>
              <a:t> </a:t>
            </a:r>
            <a:endParaRPr lang="en-US">
              <a:latin typeface="Arial"/>
              <a:cs typeface="Arial"/>
            </a:endParaRPr>
          </a:p>
          <a:p>
            <a:pPr marL="342900" indent="-342900">
              <a:buChar char="•"/>
            </a:pPr>
            <a:r>
              <a:rPr lang="en-US" sz="2400" b="0">
                <a:solidFill>
                  <a:srgbClr val="000000"/>
                </a:solidFill>
                <a:latin typeface="Arial"/>
                <a:cs typeface="Arial"/>
              </a:rPr>
              <a:t>You can use this feature to associate two documents together.  For example, A client has provided verbal consent for a document, which is documented in a service note. You want to associate the document and the service note together.</a:t>
            </a:r>
            <a:endParaRPr lang="en-US">
              <a:latin typeface="Arial"/>
              <a:cs typeface="Arial"/>
            </a:endParaRPr>
          </a:p>
          <a:p>
            <a:pPr marL="285750" indent="-285750">
              <a:buFont typeface="Arial"/>
              <a:buChar char="•"/>
            </a:pPr>
            <a:r>
              <a:rPr lang="en-US" sz="2400" b="0">
                <a:solidFill>
                  <a:srgbClr val="000000"/>
                </a:solidFill>
                <a:latin typeface="Arial"/>
                <a:ea typeface="Open Sans"/>
                <a:cs typeface="Arial"/>
              </a:rPr>
              <a:t>An assessment references a mental status exam. Both documents were created in SmartCare and you’d like to associate them so it’s clear to auditors which Assessment the MSE belongs to. </a:t>
            </a:r>
            <a:endParaRPr lang="en-US"/>
          </a:p>
          <a:p>
            <a:pPr marL="285750" indent="-285750">
              <a:buFont typeface="Arial"/>
              <a:buChar char="•"/>
            </a:pPr>
            <a:r>
              <a:rPr lang="en-US" sz="2400" b="0">
                <a:solidFill>
                  <a:srgbClr val="000000"/>
                </a:solidFill>
                <a:latin typeface="Arial"/>
                <a:ea typeface="Open Sans"/>
                <a:cs typeface="Arial"/>
              </a:rPr>
              <a:t>Two staff members worked with a client on the same day as part of a crisis response team. For clinical care, you want to associate these two notes so a person reading one note can also easily read the other note.</a:t>
            </a:r>
            <a:endParaRPr lang="en-US"/>
          </a:p>
          <a:p>
            <a:endParaRPr lang="en-US" sz="2400" b="0">
              <a:solidFill>
                <a:srgbClr val="000000"/>
              </a:solidFill>
            </a:endParaRPr>
          </a:p>
          <a:p>
            <a:endParaRPr lang="en-US"/>
          </a:p>
        </p:txBody>
      </p:sp>
      <p:sp>
        <p:nvSpPr>
          <p:cNvPr id="3" name="Text Placeholder 2">
            <a:extLst>
              <a:ext uri="{FF2B5EF4-FFF2-40B4-BE49-F238E27FC236}">
                <a16:creationId xmlns:a16="http://schemas.microsoft.com/office/drawing/2014/main" id="{8762D554-4124-1101-C565-3EDBCB2AC7D9}"/>
              </a:ext>
            </a:extLst>
          </p:cNvPr>
          <p:cNvSpPr>
            <a:spLocks noGrp="1"/>
          </p:cNvSpPr>
          <p:nvPr>
            <p:ph type="body" sz="quarter" idx="15"/>
          </p:nvPr>
        </p:nvSpPr>
        <p:spPr/>
        <p:txBody>
          <a:bodyPr vert="horz" lIns="91440" tIns="45720" rIns="91440" bIns="45720" rtlCol="0" anchor="t">
            <a:noAutofit/>
          </a:bodyPr>
          <a:lstStyle/>
          <a:p>
            <a:r>
              <a:rPr lang="en-US">
                <a:latin typeface="Arial"/>
                <a:cs typeface="Arial"/>
              </a:rPr>
              <a:t>Added Features in SmartCare: Associating Documents</a:t>
            </a:r>
            <a:endParaRPr lang="en-US"/>
          </a:p>
        </p:txBody>
      </p:sp>
    </p:spTree>
    <p:extLst>
      <p:ext uri="{BB962C8B-B14F-4D97-AF65-F5344CB8AC3E}">
        <p14:creationId xmlns:p14="http://schemas.microsoft.com/office/powerpoint/2010/main" val="322001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3E6A93-9444-106D-AE8C-5A137DB151C4}"/>
              </a:ext>
            </a:extLst>
          </p:cNvPr>
          <p:cNvSpPr>
            <a:spLocks noGrp="1"/>
          </p:cNvSpPr>
          <p:nvPr>
            <p:ph type="body" sz="quarter" idx="14"/>
          </p:nvPr>
        </p:nvSpPr>
        <p:spPr>
          <a:xfrm>
            <a:off x="668868" y="1676400"/>
            <a:ext cx="9668932" cy="4038600"/>
          </a:xfrm>
        </p:spPr>
        <p:txBody>
          <a:bodyPr>
            <a:normAutofit fontScale="92500" lnSpcReduction="20000"/>
          </a:bodyPr>
          <a:lstStyle/>
          <a:p>
            <a:pPr marL="0" marR="0">
              <a:lnSpc>
                <a:spcPct val="107000"/>
              </a:lnSpc>
              <a:spcBef>
                <a:spcPts val="0"/>
              </a:spcBef>
              <a:spcAft>
                <a:spcPts val="800"/>
              </a:spcAft>
            </a:pPr>
            <a:r>
              <a:rPr lang="en-US" sz="1800" b="0">
                <a:solidFill>
                  <a:schemeClr val="tx1"/>
                </a:solidFill>
                <a:effectLst/>
                <a:ea typeface="Calibri" panose="020F0502020204030204" pitchFamily="34" charset="0"/>
              </a:rPr>
              <a:t>SmartCare can tag clients with a Special Population label. Some of these Special Population labels have a billing modification code that will affect billing. </a:t>
            </a:r>
          </a:p>
          <a:p>
            <a:pPr marL="0" marR="0">
              <a:lnSpc>
                <a:spcPct val="107000"/>
              </a:lnSpc>
              <a:spcBef>
                <a:spcPts val="0"/>
              </a:spcBef>
              <a:spcAft>
                <a:spcPts val="800"/>
              </a:spcAft>
            </a:pPr>
            <a:r>
              <a:rPr lang="en-US" sz="1800" b="0">
                <a:solidFill>
                  <a:schemeClr val="tx1"/>
                </a:solidFill>
                <a:effectLst/>
                <a:ea typeface="Calibri" panose="020F0502020204030204" pitchFamily="34" charset="0"/>
              </a:rPr>
              <a:t>Before adding a Special Population label read the </a:t>
            </a:r>
            <a:r>
              <a:rPr lang="en-US" sz="1800">
                <a:solidFill>
                  <a:schemeClr val="tx1"/>
                </a:solidFill>
                <a:effectLst/>
                <a:ea typeface="Calibri" panose="020F0502020204030204" pitchFamily="34" charset="0"/>
              </a:rPr>
              <a:t>News You Can Use regarding Special Populations current protocol</a:t>
            </a:r>
            <a:r>
              <a:rPr lang="en-US" sz="1800" b="0">
                <a:solidFill>
                  <a:schemeClr val="tx1"/>
                </a:solidFill>
                <a:effectLst/>
                <a:ea typeface="Calibri" panose="020F0502020204030204" pitchFamily="34" charset="0"/>
              </a:rPr>
              <a:t> that has identified specific DBH Departments/Programs to add some of these labels. </a:t>
            </a:r>
          </a:p>
          <a:p>
            <a:pPr marL="0" marR="0">
              <a:lnSpc>
                <a:spcPct val="107000"/>
              </a:lnSpc>
              <a:spcBef>
                <a:spcPts val="0"/>
              </a:spcBef>
              <a:spcAft>
                <a:spcPts val="800"/>
              </a:spcAft>
            </a:pPr>
            <a:r>
              <a:rPr lang="en-US" sz="1800" b="0">
                <a:solidFill>
                  <a:schemeClr val="tx1"/>
                </a:solidFill>
                <a:effectLst/>
                <a:ea typeface="Calibri" panose="020F0502020204030204" pitchFamily="34" charset="0"/>
              </a:rPr>
              <a:t>	</a:t>
            </a:r>
            <a:r>
              <a:rPr lang="en-US" sz="1700" b="0">
                <a:solidFill>
                  <a:schemeClr val="tx1"/>
                </a:solidFill>
                <a:effectLst/>
                <a:ea typeface="Calibri" panose="020F0502020204030204" pitchFamily="34" charset="0"/>
              </a:rPr>
              <a:t>1) You need to be aware if a client </a:t>
            </a:r>
            <a:r>
              <a:rPr lang="en-US" sz="1700" b="0">
                <a:solidFill>
                  <a:schemeClr val="tx1"/>
                </a:solidFill>
                <a:ea typeface="Calibri" panose="020F0502020204030204" pitchFamily="34" charset="0"/>
              </a:rPr>
              <a:t>has a Special Population tag</a:t>
            </a:r>
          </a:p>
          <a:p>
            <a:pPr marL="0" marR="0">
              <a:lnSpc>
                <a:spcPct val="107000"/>
              </a:lnSpc>
              <a:spcBef>
                <a:spcPts val="0"/>
              </a:spcBef>
              <a:spcAft>
                <a:spcPts val="800"/>
              </a:spcAft>
            </a:pPr>
            <a:r>
              <a:rPr lang="en-US" sz="1700" b="0">
                <a:solidFill>
                  <a:schemeClr val="tx1"/>
                </a:solidFill>
                <a:effectLst/>
                <a:ea typeface="Calibri" panose="020F0502020204030204" pitchFamily="34" charset="0"/>
              </a:rPr>
              <a:t>	2) In some cases, you may need to remove the Special Population tag. </a:t>
            </a:r>
          </a:p>
          <a:p>
            <a:pPr marL="0" marR="0">
              <a:lnSpc>
                <a:spcPct val="107000"/>
              </a:lnSpc>
              <a:spcBef>
                <a:spcPts val="0"/>
              </a:spcBef>
              <a:spcAft>
                <a:spcPts val="800"/>
              </a:spcAft>
            </a:pPr>
            <a:endParaRPr lang="en-US" sz="1800" b="0">
              <a:ea typeface="Calibri" panose="020F0502020204030204" pitchFamily="34" charset="0"/>
            </a:endParaRPr>
          </a:p>
          <a:p>
            <a:pPr marL="0" marR="0">
              <a:lnSpc>
                <a:spcPct val="107000"/>
              </a:lnSpc>
              <a:spcBef>
                <a:spcPts val="0"/>
              </a:spcBef>
              <a:spcAft>
                <a:spcPts val="800"/>
              </a:spcAft>
            </a:pPr>
            <a:r>
              <a:rPr lang="en-US"/>
              <a:t>Special Population (Client): </a:t>
            </a:r>
            <a:r>
              <a:rPr lang="en-US" b="0">
                <a:solidFill>
                  <a:schemeClr val="tx1"/>
                </a:solidFill>
              </a:rPr>
              <a:t>A list page of the Special Population tags a client has been assigned. </a:t>
            </a:r>
          </a:p>
          <a:p>
            <a:r>
              <a:rPr lang="en-US"/>
              <a:t>CalMHSA Special Report (My Office): </a:t>
            </a:r>
            <a:r>
              <a:rPr lang="en-US" b="0">
                <a:solidFill>
                  <a:schemeClr val="tx1"/>
                </a:solidFill>
              </a:rPr>
              <a:t>A report of the of Special Populations that are assigned to the clients in the system based on a timeframe and type of Special Populations. </a:t>
            </a:r>
            <a:r>
              <a:rPr lang="en-US" sz="1400" b="0" u="sng">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https://2023.calmhsa.org/calmhsa-special-populations-report/</a:t>
            </a:r>
            <a:endParaRPr lang="en-US" sz="1400" b="0">
              <a:ea typeface="Calibri" panose="020F0502020204030204" pitchFamily="34" charset="0"/>
            </a:endParaRPr>
          </a:p>
          <a:p>
            <a:r>
              <a:rPr lang="en-US"/>
              <a:t>Fresno CalMHSA Special Population Report (My Office): </a:t>
            </a:r>
            <a:r>
              <a:rPr lang="en-US" b="0">
                <a:solidFill>
                  <a:schemeClr val="tx1"/>
                </a:solidFill>
              </a:rPr>
              <a:t>A report of the Special Populations that are assigned to the clients in the system based on a timeframe, type and program. </a:t>
            </a:r>
          </a:p>
        </p:txBody>
      </p:sp>
      <p:sp>
        <p:nvSpPr>
          <p:cNvPr id="3" name="Text Placeholder 2">
            <a:extLst>
              <a:ext uri="{FF2B5EF4-FFF2-40B4-BE49-F238E27FC236}">
                <a16:creationId xmlns:a16="http://schemas.microsoft.com/office/drawing/2014/main" id="{F445E027-634D-ED59-3893-230DD8ED631D}"/>
              </a:ext>
            </a:extLst>
          </p:cNvPr>
          <p:cNvSpPr>
            <a:spLocks noGrp="1"/>
          </p:cNvSpPr>
          <p:nvPr>
            <p:ph type="body" sz="quarter" idx="15"/>
          </p:nvPr>
        </p:nvSpPr>
        <p:spPr/>
        <p:txBody>
          <a:bodyPr/>
          <a:lstStyle/>
          <a:p>
            <a:r>
              <a:rPr lang="en-US"/>
              <a:t>Added Features in SmartCare: Special Populations</a:t>
            </a:r>
          </a:p>
        </p:txBody>
      </p:sp>
    </p:spTree>
    <p:extLst>
      <p:ext uri="{BB962C8B-B14F-4D97-AF65-F5344CB8AC3E}">
        <p14:creationId xmlns:p14="http://schemas.microsoft.com/office/powerpoint/2010/main" val="11559235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B14289-FAAB-5F68-9136-9B4D647440DC}"/>
              </a:ext>
            </a:extLst>
          </p:cNvPr>
          <p:cNvSpPr>
            <a:spLocks noGrp="1"/>
          </p:cNvSpPr>
          <p:nvPr>
            <p:ph type="body" sz="quarter" idx="14"/>
          </p:nvPr>
        </p:nvSpPr>
        <p:spPr>
          <a:xfrm>
            <a:off x="1195008" y="1719618"/>
            <a:ext cx="9081756" cy="3657599"/>
          </a:xfrm>
        </p:spPr>
        <p:txBody>
          <a:bodyPr vert="horz" lIns="91440" tIns="45720" rIns="91440" bIns="45720" rtlCol="0" anchor="t">
            <a:normAutofit/>
          </a:bodyPr>
          <a:lstStyle/>
          <a:p>
            <a:r>
              <a:rPr lang="en-US" sz="2000">
                <a:latin typeface="Arial"/>
                <a:cs typeface="Arial"/>
              </a:rPr>
              <a:t>Key Phrases </a:t>
            </a:r>
            <a:r>
              <a:rPr lang="en-US" sz="1800" b="0">
                <a:solidFill>
                  <a:schemeClr val="tx1"/>
                </a:solidFill>
                <a:latin typeface="Arial"/>
                <a:cs typeface="Arial"/>
              </a:rPr>
              <a:t>allow for users to create pre-set templated text/phrases and place them into a textbox without losing existing text. It will place the pre-set template where the mouse cursor is located.</a:t>
            </a:r>
          </a:p>
          <a:p>
            <a:pPr marL="285750" indent="-285750">
              <a:buFont typeface="Arial" panose="020B0604020202020204" pitchFamily="34" charset="0"/>
              <a:buChar char="•"/>
            </a:pPr>
            <a:r>
              <a:rPr lang="en-US" sz="1800" b="0">
                <a:solidFill>
                  <a:schemeClr val="tx1"/>
                </a:solidFill>
                <a:latin typeface="Arial"/>
                <a:cs typeface="Arial"/>
              </a:rPr>
              <a:t>Key phrase functionality is available only in service notes, assessment, messages and safety/crisis plan documents currently.</a:t>
            </a:r>
          </a:p>
          <a:p>
            <a:pPr marL="285750" indent="-285750">
              <a:buFont typeface="Arial" panose="020B0604020202020204" pitchFamily="34" charset="0"/>
              <a:buChar char="•"/>
            </a:pPr>
            <a:r>
              <a:rPr lang="en-US" sz="1800" b="0">
                <a:solidFill>
                  <a:schemeClr val="tx1"/>
                </a:solidFill>
                <a:latin typeface="Arial"/>
                <a:cs typeface="Arial"/>
              </a:rPr>
              <a:t>There are multiple categories currently in SmartCare. QM Team is only adding Key Phrases in the Personal Key Phrases (per User) and MSE/PE Key Phrases. </a:t>
            </a:r>
          </a:p>
          <a:p>
            <a:pPr marL="285750" indent="-285750">
              <a:buFont typeface="Arial" panose="020B0604020202020204" pitchFamily="34" charset="0"/>
              <a:buChar char="•"/>
            </a:pPr>
            <a:r>
              <a:rPr lang="en-US" sz="1800" b="0" err="1">
                <a:solidFill>
                  <a:schemeClr val="tx1"/>
                </a:solidFill>
                <a:latin typeface="Arial"/>
                <a:cs typeface="Arial"/>
              </a:rPr>
              <a:t>CalMHSA</a:t>
            </a:r>
            <a:r>
              <a:rPr lang="en-US" sz="1800" b="0">
                <a:solidFill>
                  <a:schemeClr val="tx1"/>
                </a:solidFill>
                <a:latin typeface="Arial"/>
                <a:cs typeface="Arial"/>
              </a:rPr>
              <a:t> also has a </a:t>
            </a:r>
            <a:r>
              <a:rPr lang="en-US" sz="1800" b="0" err="1">
                <a:solidFill>
                  <a:schemeClr val="tx1"/>
                </a:solidFill>
                <a:latin typeface="Arial"/>
                <a:cs typeface="Arial"/>
              </a:rPr>
              <a:t>CalMHSA</a:t>
            </a:r>
            <a:r>
              <a:rPr lang="en-US" sz="1800" b="0">
                <a:solidFill>
                  <a:schemeClr val="tx1"/>
                </a:solidFill>
                <a:latin typeface="Arial"/>
                <a:cs typeface="Arial"/>
              </a:rPr>
              <a:t> Key Phrases (DO NOT EDIT) category, currently they seem to have only Medication Consent templates. We will let you know if they add more. </a:t>
            </a:r>
          </a:p>
          <a:p>
            <a:pPr marL="285750" indent="-285750">
              <a:buFont typeface="Arial" panose="020B0604020202020204" pitchFamily="34" charset="0"/>
              <a:buChar char="•"/>
            </a:pPr>
            <a:r>
              <a:rPr lang="en-US" sz="1800" b="0">
                <a:solidFill>
                  <a:schemeClr val="tx1"/>
                </a:solidFill>
                <a:latin typeface="Arial"/>
                <a:cs typeface="Arial"/>
              </a:rPr>
              <a:t>End users can request an agency phrase to be added by emailing your template to DBH QM for consideration at </a:t>
            </a:r>
            <a:r>
              <a:rPr lang="en-US" sz="1800" b="0">
                <a:solidFill>
                  <a:schemeClr val="accent1"/>
                </a:solidFill>
                <a:latin typeface="Arial"/>
                <a:cs typeface="Arial"/>
                <a:hlinkClick r:id="rId2">
                  <a:extLst>
                    <a:ext uri="{A12FA001-AC4F-418D-AE19-62706E023703}">
                      <ahyp:hlinkClr xmlns:ahyp="http://schemas.microsoft.com/office/drawing/2018/hyperlinkcolor" val="tx"/>
                    </a:ext>
                  </a:extLst>
                </a:hlinkClick>
              </a:rPr>
              <a:t>dbhqualitymangement@fresnocountyca.gov</a:t>
            </a:r>
            <a:r>
              <a:rPr lang="en-US" sz="1800" b="0">
                <a:solidFill>
                  <a:schemeClr val="accent1"/>
                </a:solidFill>
                <a:latin typeface="Arial"/>
                <a:cs typeface="Arial"/>
              </a:rPr>
              <a:t> </a:t>
            </a:r>
          </a:p>
          <a:p>
            <a:endParaRPr lang="en-US" b="0">
              <a:solidFill>
                <a:schemeClr val="tx1"/>
              </a:solidFill>
            </a:endParaRPr>
          </a:p>
          <a:p>
            <a:endParaRPr lang="en-US" b="0">
              <a:solidFill>
                <a:schemeClr val="tx1"/>
              </a:solidFill>
            </a:endParaRPr>
          </a:p>
        </p:txBody>
      </p:sp>
      <p:sp>
        <p:nvSpPr>
          <p:cNvPr id="3" name="Text Placeholder 2">
            <a:extLst>
              <a:ext uri="{FF2B5EF4-FFF2-40B4-BE49-F238E27FC236}">
                <a16:creationId xmlns:a16="http://schemas.microsoft.com/office/drawing/2014/main" id="{7DE36D5F-DA79-4197-C84B-84FC26ABCD72}"/>
              </a:ext>
            </a:extLst>
          </p:cNvPr>
          <p:cNvSpPr>
            <a:spLocks noGrp="1"/>
          </p:cNvSpPr>
          <p:nvPr>
            <p:ph type="body" sz="quarter" idx="15"/>
          </p:nvPr>
        </p:nvSpPr>
        <p:spPr/>
        <p:txBody>
          <a:bodyPr/>
          <a:lstStyle/>
          <a:p>
            <a:r>
              <a:rPr lang="en-US" sz="2400">
                <a:latin typeface="Arial"/>
                <a:cs typeface="Arial"/>
              </a:rPr>
              <a:t>Added Features in SmartCare: Key Phrases</a:t>
            </a:r>
            <a:endParaRPr lang="en-US" sz="2400"/>
          </a:p>
          <a:p>
            <a:endParaRPr lang="en-US"/>
          </a:p>
        </p:txBody>
      </p:sp>
    </p:spTree>
    <p:extLst>
      <p:ext uri="{BB962C8B-B14F-4D97-AF65-F5344CB8AC3E}">
        <p14:creationId xmlns:p14="http://schemas.microsoft.com/office/powerpoint/2010/main" val="358933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9350DD-3CC4-8BC8-11EF-3C66DBFC9FB0}"/>
              </a:ext>
            </a:extLst>
          </p:cNvPr>
          <p:cNvSpPr>
            <a:spLocks noGrp="1"/>
          </p:cNvSpPr>
          <p:nvPr>
            <p:ph type="body" sz="quarter" idx="14"/>
          </p:nvPr>
        </p:nvSpPr>
        <p:spPr>
          <a:xfrm>
            <a:off x="1242782" y="1661876"/>
            <a:ext cx="8599617" cy="3911840"/>
          </a:xfrm>
        </p:spPr>
        <p:txBody>
          <a:bodyPr>
            <a:normAutofit/>
          </a:bodyPr>
          <a:lstStyle/>
          <a:p>
            <a:r>
              <a:rPr lang="en-US" sz="2200"/>
              <a:t>Client Dashboard (Client): </a:t>
            </a:r>
            <a:r>
              <a:rPr lang="en-US" sz="2200" b="0">
                <a:solidFill>
                  <a:schemeClr val="tx1"/>
                </a:solidFill>
              </a:rPr>
              <a:t>Is the home screen for a client, it has different widgets with hyperlinks and information about the specific client. </a:t>
            </a:r>
          </a:p>
          <a:p>
            <a:r>
              <a:rPr kumimoji="0" lang="en-US" sz="22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SmartView:</a:t>
            </a:r>
            <a:r>
              <a:rPr kumimoji="0" lang="en-US" sz="2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2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While in the Client Dashboard click this icon       , this will bring up the SmartView with different information for the client including a Summary, Allergies, Treatment Team, Client tracking, Care Team. The information on this depends on your user role. </a:t>
            </a:r>
          </a:p>
          <a:p>
            <a:endParaRPr kumimoji="0" lang="en-US" sz="2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endParaRPr lang="en-US"/>
          </a:p>
        </p:txBody>
      </p:sp>
      <p:sp>
        <p:nvSpPr>
          <p:cNvPr id="3" name="Text Placeholder 2">
            <a:extLst>
              <a:ext uri="{FF2B5EF4-FFF2-40B4-BE49-F238E27FC236}">
                <a16:creationId xmlns:a16="http://schemas.microsoft.com/office/drawing/2014/main" id="{307D1342-2A29-3ED3-0D55-22463653E3FF}"/>
              </a:ext>
            </a:extLst>
          </p:cNvPr>
          <p:cNvSpPr>
            <a:spLocks noGrp="1"/>
          </p:cNvSpPr>
          <p:nvPr>
            <p:ph type="body" sz="quarter" idx="15"/>
          </p:nvPr>
        </p:nvSpPr>
        <p:spPr/>
        <p:txBody>
          <a:bodyPr/>
          <a:lstStyle/>
          <a:p>
            <a:r>
              <a:rPr lang="en-US" sz="2800"/>
              <a:t>Client Dashboard and SmartView </a:t>
            </a:r>
          </a:p>
        </p:txBody>
      </p:sp>
      <p:pic>
        <p:nvPicPr>
          <p:cNvPr id="6" name="Picture 5">
            <a:extLst>
              <a:ext uri="{FF2B5EF4-FFF2-40B4-BE49-F238E27FC236}">
                <a16:creationId xmlns:a16="http://schemas.microsoft.com/office/drawing/2014/main" id="{66E39823-8765-A595-26E1-E79369960E42}"/>
              </a:ext>
            </a:extLst>
          </p:cNvPr>
          <p:cNvPicPr>
            <a:picLocks noChangeAspect="1"/>
          </p:cNvPicPr>
          <p:nvPr/>
        </p:nvPicPr>
        <p:blipFill>
          <a:blip r:embed="rId2"/>
          <a:stretch>
            <a:fillRect/>
          </a:stretch>
        </p:blipFill>
        <p:spPr>
          <a:xfrm>
            <a:off x="8435790" y="2548886"/>
            <a:ext cx="446530" cy="446530"/>
          </a:xfrm>
          <a:prstGeom prst="rect">
            <a:avLst/>
          </a:prstGeom>
        </p:spPr>
      </p:pic>
    </p:spTree>
    <p:extLst>
      <p:ext uri="{BB962C8B-B14F-4D97-AF65-F5344CB8AC3E}">
        <p14:creationId xmlns:p14="http://schemas.microsoft.com/office/powerpoint/2010/main" val="3053790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944D9C-B8CA-47C1-9AAE-4740FE41E1ED}"/>
              </a:ext>
            </a:extLst>
          </p:cNvPr>
          <p:cNvSpPr>
            <a:spLocks noGrp="1"/>
          </p:cNvSpPr>
          <p:nvPr>
            <p:ph type="body" sz="quarter" idx="14"/>
          </p:nvPr>
        </p:nvSpPr>
        <p:spPr>
          <a:xfrm>
            <a:off x="1195008" y="1717964"/>
            <a:ext cx="9148399" cy="3602181"/>
          </a:xfrm>
        </p:spPr>
        <p:txBody>
          <a:bodyPr>
            <a:normAutofit/>
          </a:bodyPr>
          <a:lstStyle/>
          <a:p>
            <a:pPr marL="285750" indent="-285750">
              <a:buFont typeface="Arial" panose="020B0604020202020204" pitchFamily="34" charset="0"/>
              <a:buChar char="•"/>
            </a:pPr>
            <a:r>
              <a:rPr lang="en-US" sz="1800" b="0">
                <a:solidFill>
                  <a:schemeClr val="tx1"/>
                </a:solidFill>
              </a:rPr>
              <a:t>There are several standard reports available under </a:t>
            </a:r>
            <a:r>
              <a:rPr lang="en-US" sz="1800" b="0"/>
              <a:t>“</a:t>
            </a:r>
            <a:r>
              <a:rPr lang="en-US" sz="1800"/>
              <a:t>My Reports</a:t>
            </a:r>
            <a:r>
              <a:rPr lang="en-US" sz="1800" b="0"/>
              <a:t>”</a:t>
            </a:r>
          </a:p>
          <a:p>
            <a:pPr marL="285750" indent="-285750">
              <a:buFont typeface="Arial" panose="020B0604020202020204" pitchFamily="34" charset="0"/>
              <a:buChar char="•"/>
            </a:pPr>
            <a:r>
              <a:rPr lang="en-US" sz="1800" b="0">
                <a:solidFill>
                  <a:schemeClr val="tx1"/>
                </a:solidFill>
              </a:rPr>
              <a:t>Not all reports may work or be useful to all staff</a:t>
            </a:r>
          </a:p>
          <a:p>
            <a:pPr marL="971550" lvl="1" indent="-285750"/>
            <a:r>
              <a:rPr lang="en-US" sz="1800" b="0">
                <a:solidFill>
                  <a:schemeClr val="tx1"/>
                </a:solidFill>
              </a:rPr>
              <a:t>Some reports may work after services are entered</a:t>
            </a:r>
          </a:p>
          <a:p>
            <a:pPr marL="971550" lvl="1" indent="-285750"/>
            <a:r>
              <a:rPr lang="en-US" sz="1800" b="0">
                <a:solidFill>
                  <a:schemeClr val="tx1"/>
                </a:solidFill>
              </a:rPr>
              <a:t>Some reports may have been built for other providers </a:t>
            </a:r>
          </a:p>
          <a:p>
            <a:pPr marL="285750" marR="0" lvl="0" indent="-285750">
              <a:lnSpc>
                <a:spcPct val="107000"/>
              </a:lnSpc>
              <a:spcBef>
                <a:spcPts val="0"/>
              </a:spcBef>
              <a:spcAft>
                <a:spcPts val="0"/>
              </a:spcAft>
              <a:buFont typeface="Arial" panose="020B0604020202020204" pitchFamily="34" charset="0"/>
              <a:buChar char="•"/>
            </a:pPr>
            <a:r>
              <a:rPr lang="en-US" sz="1800" b="0">
                <a:solidFill>
                  <a:schemeClr val="tx1"/>
                </a:solidFill>
                <a:effectLst/>
                <a:ea typeface="Calibri" panose="020F0502020204030204" pitchFamily="34" charset="0"/>
              </a:rPr>
              <a:t>Reports/List pages are based on user roles (LPHA, Reception) You may not have access to all the reports  </a:t>
            </a:r>
          </a:p>
          <a:p>
            <a:pPr marL="285750" marR="0" lvl="0" indent="-285750">
              <a:lnSpc>
                <a:spcPct val="107000"/>
              </a:lnSpc>
              <a:spcBef>
                <a:spcPts val="0"/>
              </a:spcBef>
              <a:spcAft>
                <a:spcPts val="800"/>
              </a:spcAft>
              <a:buFont typeface="Arial" panose="020B0604020202020204" pitchFamily="34" charset="0"/>
              <a:buChar char="•"/>
            </a:pPr>
            <a:r>
              <a:rPr lang="en-US" sz="1800" b="0">
                <a:solidFill>
                  <a:schemeClr val="tx1"/>
                </a:solidFill>
                <a:effectLst/>
                <a:ea typeface="Calibri" panose="020F0502020204030204" pitchFamily="34" charset="0"/>
              </a:rPr>
              <a:t>Reports that are written by CalMHSA will start with CalMHSA (only CalMHSA can fix an error on these reports)</a:t>
            </a:r>
          </a:p>
          <a:p>
            <a:pPr marL="285750" marR="0" lvl="0" indent="-285750">
              <a:lnSpc>
                <a:spcPct val="107000"/>
              </a:lnSpc>
              <a:spcBef>
                <a:spcPts val="0"/>
              </a:spcBef>
              <a:spcAft>
                <a:spcPts val="800"/>
              </a:spcAft>
              <a:buFont typeface="Arial" panose="020B0604020202020204" pitchFamily="34" charset="0"/>
              <a:buChar char="•"/>
            </a:pPr>
            <a:r>
              <a:rPr lang="en-US" sz="1800" b="0">
                <a:solidFill>
                  <a:schemeClr val="tx1"/>
                </a:solidFill>
                <a:effectLst/>
                <a:ea typeface="Calibri" panose="020F0502020204030204" pitchFamily="34" charset="0"/>
              </a:rPr>
              <a:t>Reports that are written by DBH Fresno ISD start with Fresno (DBH IT can adjustment these reports if there’s an error)</a:t>
            </a:r>
          </a:p>
          <a:p>
            <a:pPr marL="285750" indent="-285750">
              <a:buFont typeface="Arial" panose="020B0604020202020204" pitchFamily="34" charset="0"/>
              <a:buChar char="•"/>
            </a:pPr>
            <a:endParaRPr lang="en-US" sz="1800" b="0"/>
          </a:p>
          <a:p>
            <a:pPr marL="285750" indent="-285750">
              <a:buFont typeface="Arial" panose="020B0604020202020204" pitchFamily="34" charset="0"/>
              <a:buChar char="•"/>
            </a:pPr>
            <a:endParaRPr lang="en-US" sz="1800" b="0"/>
          </a:p>
          <a:p>
            <a:pPr marL="971550" lvl="1" indent="-285750"/>
            <a:endParaRPr lang="en-US" sz="1800" b="0"/>
          </a:p>
          <a:p>
            <a:pPr marL="971550" lvl="1" indent="-285750"/>
            <a:endParaRPr lang="en-US" sz="1800" b="0"/>
          </a:p>
          <a:p>
            <a:pPr marL="285750" indent="-285750">
              <a:buFont typeface="Arial" panose="020B0604020202020204" pitchFamily="34" charset="0"/>
              <a:buChar char="•"/>
            </a:pPr>
            <a:endParaRPr lang="en-US" sz="1800" b="0"/>
          </a:p>
        </p:txBody>
      </p:sp>
      <p:sp>
        <p:nvSpPr>
          <p:cNvPr id="3" name="Text Placeholder 2">
            <a:extLst>
              <a:ext uri="{FF2B5EF4-FFF2-40B4-BE49-F238E27FC236}">
                <a16:creationId xmlns:a16="http://schemas.microsoft.com/office/drawing/2014/main" id="{2858BE20-D60D-4144-BC9E-C67FF8634231}"/>
              </a:ext>
            </a:extLst>
          </p:cNvPr>
          <p:cNvSpPr>
            <a:spLocks noGrp="1"/>
          </p:cNvSpPr>
          <p:nvPr>
            <p:ph type="body" sz="quarter" idx="15"/>
          </p:nvPr>
        </p:nvSpPr>
        <p:spPr/>
        <p:txBody>
          <a:bodyPr/>
          <a:lstStyle/>
          <a:p>
            <a:r>
              <a:rPr lang="en-US"/>
              <a:t>Reports and List Pages</a:t>
            </a:r>
          </a:p>
        </p:txBody>
      </p:sp>
    </p:spTree>
    <p:extLst>
      <p:ext uri="{BB962C8B-B14F-4D97-AF65-F5344CB8AC3E}">
        <p14:creationId xmlns:p14="http://schemas.microsoft.com/office/powerpoint/2010/main" val="25260465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0A7104-19FE-2549-C621-E747B0096E86}"/>
              </a:ext>
            </a:extLst>
          </p:cNvPr>
          <p:cNvSpPr>
            <a:spLocks noGrp="1"/>
          </p:cNvSpPr>
          <p:nvPr>
            <p:ph type="body" sz="quarter" idx="14"/>
          </p:nvPr>
        </p:nvSpPr>
        <p:spPr>
          <a:xfrm>
            <a:off x="1113503" y="1634068"/>
            <a:ext cx="8504630" cy="3936999"/>
          </a:xfrm>
        </p:spPr>
        <p:txBody>
          <a:bodyPr>
            <a:normAutofit lnSpcReduction="10000"/>
          </a:bodyPr>
          <a:lstStyle/>
          <a:p>
            <a:pPr marR="0" lvl="0">
              <a:lnSpc>
                <a:spcPct val="107000"/>
              </a:lnSpc>
              <a:spcBef>
                <a:spcPts val="0"/>
              </a:spcBef>
              <a:spcAft>
                <a:spcPts val="800"/>
              </a:spcAft>
              <a:tabLst>
                <a:tab pos="457200" algn="l"/>
              </a:tabLst>
            </a:pPr>
            <a:r>
              <a:rPr lang="en-US" sz="1800">
                <a:effectLst/>
                <a:ea typeface="Calibri" panose="020F0502020204030204" pitchFamily="34" charset="0"/>
              </a:rPr>
              <a:t>Program Assignments (List Page): </a:t>
            </a:r>
            <a:r>
              <a:rPr lang="en-US" b="0">
                <a:solidFill>
                  <a:schemeClr val="tx1"/>
                </a:solidFill>
                <a:effectLst/>
                <a:ea typeface="Calibri" panose="020F0502020204030204" pitchFamily="34" charset="0"/>
              </a:rPr>
              <a:t>Provides an overview of all persons requested, enrolled, or discharged in your program</a:t>
            </a:r>
          </a:p>
          <a:p>
            <a:pPr lvl="1">
              <a:lnSpc>
                <a:spcPct val="100000"/>
              </a:lnSpc>
              <a:spcBef>
                <a:spcPts val="0"/>
              </a:spcBef>
              <a:spcAft>
                <a:spcPts val="800"/>
              </a:spcAft>
              <a:tabLst>
                <a:tab pos="457200" algn="l"/>
              </a:tabLst>
            </a:pPr>
            <a:r>
              <a:rPr lang="en-US" sz="1600" b="0">
                <a:solidFill>
                  <a:schemeClr val="tx1"/>
                </a:solidFill>
                <a:effectLst/>
                <a:ea typeface="Calibri" panose="020F0502020204030204" pitchFamily="34" charset="0"/>
              </a:rPr>
              <a:t>Allows for several filters: By program, By clinician/counselor, By date range, and By enrollment</a:t>
            </a:r>
          </a:p>
          <a:p>
            <a:pPr lvl="1">
              <a:lnSpc>
                <a:spcPct val="100000"/>
              </a:lnSpc>
              <a:spcBef>
                <a:spcPts val="0"/>
              </a:spcBef>
              <a:spcAft>
                <a:spcPts val="800"/>
              </a:spcAft>
              <a:tabLst>
                <a:tab pos="457200" algn="l"/>
              </a:tabLst>
            </a:pPr>
            <a:r>
              <a:rPr lang="en-US" sz="1600" b="0">
                <a:solidFill>
                  <a:schemeClr val="tx1"/>
                </a:solidFill>
                <a:effectLst/>
                <a:ea typeface="Calibri" panose="020F0502020204030204" pitchFamily="34" charset="0"/>
              </a:rPr>
              <a:t>You can use this to determine existing census</a:t>
            </a:r>
          </a:p>
          <a:p>
            <a:pPr marL="742950" marR="0" lvl="1" indent="-285750">
              <a:lnSpc>
                <a:spcPct val="100000"/>
              </a:lnSpc>
              <a:spcBef>
                <a:spcPts val="0"/>
              </a:spcBef>
              <a:spcAft>
                <a:spcPts val="800"/>
              </a:spcAft>
              <a:buFont typeface="Arial" panose="020B0604020202020204" pitchFamily="34" charset="0"/>
              <a:buChar char="•"/>
              <a:tabLst>
                <a:tab pos="914400" algn="l"/>
              </a:tabLst>
            </a:pPr>
            <a:r>
              <a:rPr lang="en-US" sz="1600" b="0">
                <a:solidFill>
                  <a:schemeClr val="tx1"/>
                </a:solidFill>
                <a:effectLst/>
                <a:ea typeface="Calibri" panose="020F0502020204030204" pitchFamily="34" charset="0"/>
              </a:rPr>
              <a:t>If a person served is not showing as enrolled here, they need to be enrolled in your program </a:t>
            </a:r>
          </a:p>
          <a:p>
            <a:pPr lvl="1">
              <a:lnSpc>
                <a:spcPct val="100000"/>
              </a:lnSpc>
              <a:spcBef>
                <a:spcPts val="0"/>
              </a:spcBef>
              <a:spcAft>
                <a:spcPts val="800"/>
              </a:spcAft>
              <a:tabLst>
                <a:tab pos="1371600" algn="l"/>
              </a:tabLst>
            </a:pPr>
            <a:r>
              <a:rPr lang="en-US" sz="1600" b="0">
                <a:solidFill>
                  <a:schemeClr val="tx1"/>
                </a:solidFill>
                <a:effectLst/>
                <a:ea typeface="Calibri" panose="020F0502020204030204" pitchFamily="34" charset="0"/>
              </a:rPr>
              <a:t>The date of enrollment must be prior to the first date of service being billed</a:t>
            </a:r>
          </a:p>
          <a:p>
            <a:pPr lvl="1">
              <a:lnSpc>
                <a:spcPct val="100000"/>
              </a:lnSpc>
              <a:spcBef>
                <a:spcPts val="0"/>
              </a:spcBef>
              <a:spcAft>
                <a:spcPts val="800"/>
              </a:spcAft>
              <a:tabLst>
                <a:tab pos="1371600" algn="l"/>
              </a:tabLst>
            </a:pPr>
            <a:r>
              <a:rPr lang="en-US" sz="1600" b="0">
                <a:solidFill>
                  <a:schemeClr val="tx1"/>
                </a:solidFill>
                <a:effectLst/>
                <a:ea typeface="Calibri" panose="020F0502020204030204" pitchFamily="34" charset="0"/>
              </a:rPr>
              <a:t>This will clear the “client not enrolled in program” error</a:t>
            </a:r>
          </a:p>
          <a:p>
            <a:pPr>
              <a:lnSpc>
                <a:spcPct val="100000"/>
              </a:lnSpc>
              <a:spcBef>
                <a:spcPts val="0"/>
              </a:spcBef>
              <a:spcAft>
                <a:spcPts val="800"/>
              </a:spcAft>
              <a:tabLst>
                <a:tab pos="1371600" algn="l"/>
              </a:tabLst>
            </a:pPr>
            <a:r>
              <a:rPr lang="en-US" sz="1800">
                <a:effectLst/>
                <a:ea typeface="Calibri" panose="020F0502020204030204" pitchFamily="34" charset="0"/>
              </a:rPr>
              <a:t>Service Report Excel Format (My Office): </a:t>
            </a:r>
            <a:r>
              <a:rPr lang="en-US" sz="1700" b="0">
                <a:solidFill>
                  <a:schemeClr val="tx1"/>
                </a:solidFill>
                <a:effectLst/>
                <a:ea typeface="Calibri" panose="020F0502020204030204" pitchFamily="34" charset="0"/>
              </a:rPr>
              <a:t>Provides all services for a program</a:t>
            </a:r>
          </a:p>
          <a:p>
            <a:pPr>
              <a:lnSpc>
                <a:spcPct val="100000"/>
              </a:lnSpc>
              <a:spcBef>
                <a:spcPts val="0"/>
              </a:spcBef>
              <a:spcAft>
                <a:spcPts val="800"/>
              </a:spcAft>
              <a:tabLst>
                <a:tab pos="1371600" algn="l"/>
              </a:tabLst>
            </a:pPr>
            <a:r>
              <a:rPr lang="en-US" sz="1800">
                <a:ea typeface="Calibri" panose="020F0502020204030204" pitchFamily="34" charset="0"/>
              </a:rPr>
              <a:t>Service Diagnosis Errors (My Office): </a:t>
            </a:r>
            <a:r>
              <a:rPr lang="en-US" sz="1700" b="0">
                <a:solidFill>
                  <a:schemeClr val="tx1"/>
                </a:solidFill>
                <a:ea typeface="Calibri" panose="020F0502020204030204" pitchFamily="34" charset="0"/>
              </a:rPr>
              <a:t>Shows all services that have errors related to diagnosis. Diagnosis must be fixed before services will be billed. </a:t>
            </a:r>
            <a:endParaRPr lang="en-US" sz="1700" b="0">
              <a:solidFill>
                <a:schemeClr val="tx1"/>
              </a:solidFill>
              <a:effectLst/>
              <a:ea typeface="Calibri" panose="020F0502020204030204" pitchFamily="34" charset="0"/>
            </a:endParaRPr>
          </a:p>
          <a:p>
            <a:pPr>
              <a:lnSpc>
                <a:spcPct val="100000"/>
              </a:lnSpc>
              <a:spcBef>
                <a:spcPts val="0"/>
              </a:spcBef>
              <a:spcAft>
                <a:spcPts val="800"/>
              </a:spcAft>
              <a:tabLst>
                <a:tab pos="1371600" algn="l"/>
              </a:tabLst>
            </a:pPr>
            <a:endParaRPr lang="en-US" sz="900" b="0">
              <a:ea typeface="Calibri" panose="020F0502020204030204" pitchFamily="34" charset="0"/>
            </a:endParaRPr>
          </a:p>
        </p:txBody>
      </p:sp>
      <p:sp>
        <p:nvSpPr>
          <p:cNvPr id="3" name="Text Placeholder 2">
            <a:extLst>
              <a:ext uri="{FF2B5EF4-FFF2-40B4-BE49-F238E27FC236}">
                <a16:creationId xmlns:a16="http://schemas.microsoft.com/office/drawing/2014/main" id="{D01132D4-ACBF-5A56-45BE-C717720059B6}"/>
              </a:ext>
            </a:extLst>
          </p:cNvPr>
          <p:cNvSpPr>
            <a:spLocks noGrp="1"/>
          </p:cNvSpPr>
          <p:nvPr>
            <p:ph type="body" sz="quarter" idx="15"/>
          </p:nvPr>
        </p:nvSpPr>
        <p:spPr/>
        <p:txBody>
          <a:bodyPr/>
          <a:lstStyle/>
          <a:p>
            <a:r>
              <a:rPr lang="en-US"/>
              <a:t>Reports and List Pages (continue)</a:t>
            </a:r>
          </a:p>
        </p:txBody>
      </p:sp>
    </p:spTree>
    <p:extLst>
      <p:ext uri="{BB962C8B-B14F-4D97-AF65-F5344CB8AC3E}">
        <p14:creationId xmlns:p14="http://schemas.microsoft.com/office/powerpoint/2010/main" val="23491742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96FF5A-1AFA-5997-0619-2684CFE9FD6D}"/>
              </a:ext>
            </a:extLst>
          </p:cNvPr>
          <p:cNvSpPr>
            <a:spLocks noGrp="1"/>
          </p:cNvSpPr>
          <p:nvPr>
            <p:ph type="body" sz="quarter" idx="14"/>
          </p:nvPr>
        </p:nvSpPr>
        <p:spPr>
          <a:xfrm>
            <a:off x="1126067" y="1803400"/>
            <a:ext cx="9169400" cy="3699933"/>
          </a:xfrm>
        </p:spPr>
        <p:txBody>
          <a:bodyPr>
            <a:normAutofit lnSpcReduction="10000"/>
          </a:bodyPr>
          <a:lstStyle/>
          <a:p>
            <a:r>
              <a:rPr lang="en-US" sz="1800">
                <a:effectLst/>
                <a:ea typeface="Calibri" panose="020F0502020204030204" pitchFamily="34" charset="0"/>
              </a:rPr>
              <a:t>CalMHSA Program Charge Error (My Office)</a:t>
            </a:r>
            <a:r>
              <a:rPr lang="en-US" sz="1700" b="0">
                <a:effectLst/>
                <a:ea typeface="Calibri" panose="020F0502020204030204" pitchFamily="34" charset="0"/>
              </a:rPr>
              <a:t>: </a:t>
            </a:r>
            <a:r>
              <a:rPr lang="en-US" sz="1800" b="0">
                <a:solidFill>
                  <a:schemeClr val="tx1"/>
                </a:solidFill>
                <a:effectLst/>
                <a:ea typeface="Calibri" panose="020F0502020204030204" pitchFamily="34" charset="0"/>
              </a:rPr>
              <a:t>Shows all services that have errors with coverage plans. Coverage plans must be updated and corrected before services can be billed. </a:t>
            </a:r>
          </a:p>
          <a:p>
            <a:r>
              <a:rPr lang="en-US" sz="1800">
                <a:effectLst/>
                <a:ea typeface="Calibri" panose="020F0502020204030204" pitchFamily="34" charset="0"/>
              </a:rPr>
              <a:t>Fresno 301 Program Enrollment and Coverage Plan Setup (My Office): </a:t>
            </a:r>
            <a:r>
              <a:rPr lang="en-US" sz="1800" b="0">
                <a:solidFill>
                  <a:schemeClr val="tx1"/>
                </a:solidFill>
                <a:effectLst/>
                <a:ea typeface="Calibri" panose="020F0502020204030204" pitchFamily="34" charset="0"/>
              </a:rPr>
              <a:t>Shows all coverage plans for persons currently enrolled in your program. </a:t>
            </a:r>
          </a:p>
          <a:p>
            <a:r>
              <a:rPr lang="en-US" sz="1800">
                <a:effectLst/>
                <a:ea typeface="Calibri" panose="020F0502020204030204" pitchFamily="34" charset="0"/>
              </a:rPr>
              <a:t>Staff Programs (My Office)</a:t>
            </a:r>
            <a:r>
              <a:rPr lang="en-US" sz="1800">
                <a:ea typeface="Calibri" panose="020F0502020204030204" pitchFamily="34" charset="0"/>
              </a:rPr>
              <a:t>: </a:t>
            </a:r>
            <a:r>
              <a:rPr lang="en-US" sz="1800" b="0">
                <a:solidFill>
                  <a:schemeClr val="tx1"/>
                </a:solidFill>
                <a:effectLst/>
                <a:ea typeface="Calibri" panose="020F0502020204030204" pitchFamily="34" charset="0"/>
              </a:rPr>
              <a:t>Will list the staff that have been assigned to specific program</a:t>
            </a:r>
          </a:p>
          <a:p>
            <a:r>
              <a:rPr lang="en-US" sz="1800">
                <a:effectLst/>
                <a:ea typeface="Calibri" panose="020F0502020204030204" pitchFamily="34" charset="0"/>
              </a:rPr>
              <a:t>Fresno 204 Program and Staff Procedure Codes (My Office)</a:t>
            </a:r>
            <a:r>
              <a:rPr lang="en-US" sz="1800">
                <a:ea typeface="Calibri" panose="020F0502020204030204" pitchFamily="34" charset="0"/>
              </a:rPr>
              <a:t>: </a:t>
            </a:r>
            <a:r>
              <a:rPr lang="en-US" sz="1800" b="0">
                <a:solidFill>
                  <a:schemeClr val="tx1"/>
                </a:solidFill>
                <a:effectLst/>
                <a:ea typeface="Calibri" panose="020F0502020204030204" pitchFamily="34" charset="0"/>
              </a:rPr>
              <a:t>Shows all staff assigned to each program and the procedure codes available for each staff member.</a:t>
            </a:r>
          </a:p>
          <a:p>
            <a:r>
              <a:rPr lang="en-US" sz="1800">
                <a:effectLst/>
                <a:ea typeface="Calibri" panose="020F0502020204030204" pitchFamily="34" charset="0"/>
              </a:rPr>
              <a:t>Fresno 102 Expiring CANS &amp; PSC-35 Report (My Office): </a:t>
            </a:r>
            <a:r>
              <a:rPr lang="en-US" sz="1800" b="0">
                <a:solidFill>
                  <a:schemeClr val="tx1"/>
                </a:solidFill>
                <a:ea typeface="Calibri" panose="020F0502020204030204" pitchFamily="34" charset="0"/>
              </a:rPr>
              <a:t>Shows the client’s most recent CANS and PSC-35 completed dates. The colors will indicate the expiring status: Green (recently completed), yellow (completed 6-8 months ago and will need to be updated soon), and red (expired or missing). </a:t>
            </a:r>
            <a:endParaRPr lang="en-US" sz="1700" b="0"/>
          </a:p>
        </p:txBody>
      </p:sp>
      <p:sp>
        <p:nvSpPr>
          <p:cNvPr id="3" name="Text Placeholder 2">
            <a:extLst>
              <a:ext uri="{FF2B5EF4-FFF2-40B4-BE49-F238E27FC236}">
                <a16:creationId xmlns:a16="http://schemas.microsoft.com/office/drawing/2014/main" id="{FBFD0EB4-3F71-77A0-7E60-2AAD20A8B0C8}"/>
              </a:ext>
            </a:extLst>
          </p:cNvPr>
          <p:cNvSpPr>
            <a:spLocks noGrp="1"/>
          </p:cNvSpPr>
          <p:nvPr>
            <p:ph type="body" sz="quarter" idx="15"/>
          </p:nvPr>
        </p:nvSpPr>
        <p:spPr/>
        <p:txBody>
          <a:bodyPr/>
          <a:lstStyle/>
          <a:p>
            <a:r>
              <a:rPr lang="en-US"/>
              <a:t>Reports and List Pages (continue)</a:t>
            </a:r>
          </a:p>
          <a:p>
            <a:endParaRPr lang="en-US"/>
          </a:p>
        </p:txBody>
      </p:sp>
    </p:spTree>
    <p:extLst>
      <p:ext uri="{BB962C8B-B14F-4D97-AF65-F5344CB8AC3E}">
        <p14:creationId xmlns:p14="http://schemas.microsoft.com/office/powerpoint/2010/main" val="25636928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E876FA-B485-01A8-5597-CC893628689F}"/>
              </a:ext>
            </a:extLst>
          </p:cNvPr>
          <p:cNvSpPr>
            <a:spLocks noGrp="1"/>
          </p:cNvSpPr>
          <p:nvPr>
            <p:ph type="body" sz="quarter" idx="14"/>
          </p:nvPr>
        </p:nvSpPr>
        <p:spPr>
          <a:xfrm>
            <a:off x="1049866" y="1744132"/>
            <a:ext cx="8627533" cy="3589867"/>
          </a:xfrm>
        </p:spPr>
        <p:txBody>
          <a:bodyPr vert="horz" lIns="91440" tIns="45720" rIns="91440" bIns="45720" rtlCol="0" anchor="t">
            <a:normAutofit lnSpcReduction="10000"/>
          </a:bodyPr>
          <a:lstStyle/>
          <a:p>
            <a:r>
              <a:rPr lang="en-US" sz="1900">
                <a:effectLst/>
                <a:latin typeface="Arial"/>
                <a:ea typeface="Calibri" panose="020F0502020204030204" pitchFamily="34" charset="0"/>
                <a:cs typeface="Arial"/>
              </a:rPr>
              <a:t>My Services (My Office): </a:t>
            </a:r>
            <a:r>
              <a:rPr lang="en-US" sz="1900" b="0">
                <a:solidFill>
                  <a:schemeClr val="tx1"/>
                </a:solidFill>
                <a:effectLst/>
                <a:latin typeface="Arial"/>
                <a:ea typeface="Calibri" panose="020F0502020204030204" pitchFamily="34" charset="0"/>
                <a:cs typeface="Arial"/>
              </a:rPr>
              <a:t>Shows all services </a:t>
            </a:r>
            <a:r>
              <a:rPr lang="en-US" sz="1900" b="0">
                <a:solidFill>
                  <a:schemeClr val="tx1"/>
                </a:solidFill>
                <a:latin typeface="Arial"/>
                <a:ea typeface="Calibri" panose="020F0502020204030204" pitchFamily="34" charset="0"/>
                <a:cs typeface="Arial"/>
              </a:rPr>
              <a:t>entered in SmartCare</a:t>
            </a:r>
            <a:r>
              <a:rPr lang="en-US" sz="1900" b="0">
                <a:solidFill>
                  <a:schemeClr val="tx1"/>
                </a:solidFill>
                <a:effectLst/>
                <a:latin typeface="Arial"/>
                <a:ea typeface="Calibri" panose="020F0502020204030204" pitchFamily="34" charset="0"/>
                <a:cs typeface="Arial"/>
              </a:rPr>
              <a:t>.</a:t>
            </a:r>
          </a:p>
          <a:p>
            <a:pPr marL="285750" indent="-285750">
              <a:buFont typeface="Arial" panose="020B0604020202020204" pitchFamily="34" charset="0"/>
              <a:buChar char="•"/>
            </a:pPr>
            <a:r>
              <a:rPr lang="en-US" sz="1700" b="0">
                <a:solidFill>
                  <a:schemeClr val="tx1"/>
                </a:solidFill>
                <a:latin typeface="Arial"/>
                <a:ea typeface="Calibri" panose="020F0502020204030204" pitchFamily="34" charset="0"/>
                <a:cs typeface="Arial"/>
              </a:rPr>
              <a:t>Allows for several filters: Client, Status of the Service, Procedure Code, Program (depending on user role), Date, Service Type, Staff (depending on user role)  </a:t>
            </a:r>
            <a:endParaRPr lang="en-US" sz="1700" b="0">
              <a:solidFill>
                <a:schemeClr val="tx1"/>
              </a:solidFill>
              <a:ea typeface="Calibri" panose="020F0502020204030204" pitchFamily="34" charset="0"/>
            </a:endParaRPr>
          </a:p>
          <a:p>
            <a:pPr marL="285750" indent="-285750"/>
            <a:r>
              <a:rPr lang="en-US" sz="1900">
                <a:effectLst/>
                <a:ea typeface="Calibri" panose="020F0502020204030204" pitchFamily="34" charset="0"/>
              </a:rPr>
              <a:t>Services/Notes (Client): </a:t>
            </a:r>
            <a:r>
              <a:rPr lang="en-US" sz="1900" b="0">
                <a:solidFill>
                  <a:schemeClr val="tx1"/>
                </a:solidFill>
                <a:effectLst/>
                <a:ea typeface="Calibri" panose="020F0502020204030204" pitchFamily="34" charset="0"/>
              </a:rPr>
              <a:t>Shows all services entered for the selected client.</a:t>
            </a:r>
          </a:p>
          <a:p>
            <a:pPr marL="285750" indent="-285750">
              <a:buFont typeface="Arial" panose="020B0604020202020204" pitchFamily="34" charset="0"/>
              <a:buChar char="•"/>
            </a:pPr>
            <a:r>
              <a:rPr lang="en-US" sz="1700" b="0">
                <a:solidFill>
                  <a:schemeClr val="tx1"/>
                </a:solidFill>
                <a:ea typeface="Calibri" panose="020F0502020204030204" pitchFamily="34" charset="0"/>
              </a:rPr>
              <a:t>Allows for several filters: Clinicians, Status of the Service, Procedure Code, Program (depending on user role), Date, Service Type, Staff (depending on user role) </a:t>
            </a:r>
            <a:r>
              <a:rPr lang="en-US" sz="1700" b="0">
                <a:solidFill>
                  <a:schemeClr val="tx1"/>
                </a:solidFill>
                <a:effectLst/>
                <a:ea typeface="Calibri" panose="020F0502020204030204" pitchFamily="34" charset="0"/>
              </a:rPr>
              <a:t> </a:t>
            </a:r>
          </a:p>
          <a:p>
            <a:pPr marL="285750" indent="-285750"/>
            <a:r>
              <a:rPr lang="en-US" sz="1900">
                <a:effectLst/>
                <a:ea typeface="Calibri" panose="020F0502020204030204" pitchFamily="34" charset="0"/>
              </a:rPr>
              <a:t>Documents (Client): </a:t>
            </a:r>
            <a:r>
              <a:rPr lang="en-US" sz="1900" b="0">
                <a:solidFill>
                  <a:schemeClr val="tx1"/>
                </a:solidFill>
                <a:effectLst/>
                <a:ea typeface="Calibri" panose="020F0502020204030204" pitchFamily="34" charset="0"/>
              </a:rPr>
              <a:t>Shows all documents that has been created (including any scanned documents) for the selected client. </a:t>
            </a:r>
          </a:p>
          <a:p>
            <a:pPr marL="285750" indent="-285750"/>
            <a:r>
              <a:rPr lang="en-US" sz="1900">
                <a:effectLst/>
                <a:ea typeface="Calibri" panose="020F0502020204030204" pitchFamily="34" charset="0"/>
              </a:rPr>
              <a:t>CalMHSA Progress Note Timeliness Report (My Office): </a:t>
            </a:r>
            <a:r>
              <a:rPr lang="en-US" sz="1900" b="0">
                <a:solidFill>
                  <a:schemeClr val="tx1"/>
                </a:solidFill>
                <a:effectLst/>
                <a:ea typeface="Calibri" panose="020F0502020204030204" pitchFamily="34" charset="0"/>
              </a:rPr>
              <a:t>Shows timeliness of documentation by program and percentage of services documented within 72 business hours and 24 business hours for procedure codes. Must have the Clinical Supervisor Role to access </a:t>
            </a:r>
          </a:p>
          <a:p>
            <a:endParaRPr lang="en-US">
              <a:solidFill>
                <a:schemeClr val="tx1"/>
              </a:solidFill>
            </a:endParaRPr>
          </a:p>
        </p:txBody>
      </p:sp>
      <p:sp>
        <p:nvSpPr>
          <p:cNvPr id="3" name="Text Placeholder 2">
            <a:extLst>
              <a:ext uri="{FF2B5EF4-FFF2-40B4-BE49-F238E27FC236}">
                <a16:creationId xmlns:a16="http://schemas.microsoft.com/office/drawing/2014/main" id="{7017EE66-E378-37C1-301D-BA773A124511}"/>
              </a:ext>
            </a:extLst>
          </p:cNvPr>
          <p:cNvSpPr>
            <a:spLocks noGrp="1"/>
          </p:cNvSpPr>
          <p:nvPr>
            <p:ph type="body" sz="quarter" idx="15"/>
          </p:nvPr>
        </p:nvSpPr>
        <p:spPr/>
        <p:txBody>
          <a:bodyPr/>
          <a:lstStyle/>
          <a:p>
            <a:r>
              <a:rPr lang="en-US"/>
              <a:t>Reports and List Pages continued…</a:t>
            </a:r>
          </a:p>
          <a:p>
            <a:endParaRPr lang="en-US"/>
          </a:p>
        </p:txBody>
      </p:sp>
    </p:spTree>
    <p:extLst>
      <p:ext uri="{BB962C8B-B14F-4D97-AF65-F5344CB8AC3E}">
        <p14:creationId xmlns:p14="http://schemas.microsoft.com/office/powerpoint/2010/main" val="13629901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BBE7CF-7302-2E97-0453-A6AD6F459AE8}"/>
              </a:ext>
            </a:extLst>
          </p:cNvPr>
          <p:cNvSpPr>
            <a:spLocks noGrp="1"/>
          </p:cNvSpPr>
          <p:nvPr>
            <p:ph type="body" sz="quarter" idx="14"/>
          </p:nvPr>
        </p:nvSpPr>
        <p:spPr>
          <a:xfrm>
            <a:off x="1195008" y="1727717"/>
            <a:ext cx="8979005" cy="3464393"/>
          </a:xfrm>
        </p:spPr>
        <p:txBody>
          <a:bodyPr/>
          <a:lstStyle/>
          <a:p>
            <a:r>
              <a:rPr lang="en-US" sz="2800"/>
              <a:t>For Assistance:</a:t>
            </a:r>
          </a:p>
          <a:p>
            <a:endParaRPr lang="en-US" sz="2800"/>
          </a:p>
          <a:p>
            <a:endParaRPr lang="en-US"/>
          </a:p>
        </p:txBody>
      </p:sp>
      <p:sp>
        <p:nvSpPr>
          <p:cNvPr id="3" name="Text Placeholder 2">
            <a:extLst>
              <a:ext uri="{FF2B5EF4-FFF2-40B4-BE49-F238E27FC236}">
                <a16:creationId xmlns:a16="http://schemas.microsoft.com/office/drawing/2014/main" id="{0514EED6-DC26-AA6B-03FC-95A82E054D31}"/>
              </a:ext>
            </a:extLst>
          </p:cNvPr>
          <p:cNvSpPr>
            <a:spLocks noGrp="1"/>
          </p:cNvSpPr>
          <p:nvPr>
            <p:ph type="body" sz="quarter" idx="15"/>
          </p:nvPr>
        </p:nvSpPr>
        <p:spPr/>
        <p:txBody>
          <a:bodyPr/>
          <a:lstStyle/>
          <a:p>
            <a:r>
              <a:rPr lang="en-US"/>
              <a:t>Questions?</a:t>
            </a:r>
          </a:p>
        </p:txBody>
      </p:sp>
      <p:graphicFrame>
        <p:nvGraphicFramePr>
          <p:cNvPr id="6" name="Table 6">
            <a:extLst>
              <a:ext uri="{FF2B5EF4-FFF2-40B4-BE49-F238E27FC236}">
                <a16:creationId xmlns:a16="http://schemas.microsoft.com/office/drawing/2014/main" id="{7701825A-03DB-E21D-D158-FF8B454D3636}"/>
              </a:ext>
            </a:extLst>
          </p:cNvPr>
          <p:cNvGraphicFramePr>
            <a:graphicFrameLocks noGrp="1"/>
          </p:cNvGraphicFramePr>
          <p:nvPr>
            <p:extLst>
              <p:ext uri="{D42A27DB-BD31-4B8C-83A1-F6EECF244321}">
                <p14:modId xmlns:p14="http://schemas.microsoft.com/office/powerpoint/2010/main" val="636296338"/>
              </p:ext>
            </p:extLst>
          </p:nvPr>
        </p:nvGraphicFramePr>
        <p:xfrm>
          <a:off x="1195007" y="2159214"/>
          <a:ext cx="8423125" cy="3147849"/>
        </p:xfrm>
        <a:graphic>
          <a:graphicData uri="http://schemas.openxmlformats.org/drawingml/2006/table">
            <a:tbl>
              <a:tblPr firstRow="1" bandRow="1">
                <a:tableStyleId>{C083E6E3-FA7D-4D7B-A595-EF9225AFEA82}</a:tableStyleId>
              </a:tblPr>
              <a:tblGrid>
                <a:gridCol w="8423125">
                  <a:extLst>
                    <a:ext uri="{9D8B030D-6E8A-4147-A177-3AD203B41FA5}">
                      <a16:colId xmlns:a16="http://schemas.microsoft.com/office/drawing/2014/main" val="3573657122"/>
                    </a:ext>
                  </a:extLst>
                </a:gridCol>
              </a:tblGrid>
              <a:tr h="1410489">
                <a:tc>
                  <a:txBody>
                    <a:bodyPr/>
                    <a:lstStyle/>
                    <a:p>
                      <a:pPr marL="0" indent="0">
                        <a:buFont typeface="Arial" panose="020B0604020202020204" pitchFamily="34" charset="0"/>
                        <a:buNone/>
                      </a:pPr>
                      <a:r>
                        <a:rPr lang="en-US">
                          <a:latin typeface="Arial" panose="020B0604020202020204" pitchFamily="34" charset="0"/>
                          <a:cs typeface="Arial" panose="020B0604020202020204" pitchFamily="34" charset="0"/>
                        </a:rPr>
                        <a:t>CalMHSA user guides:  </a:t>
                      </a:r>
                      <a:r>
                        <a:rPr lang="en-US">
                          <a:latin typeface="Arial" panose="020B0604020202020204" pitchFamily="34" charset="0"/>
                          <a:cs typeface="Arial" panose="020B0604020202020204" pitchFamily="34" charset="0"/>
                          <a:hlinkClick r:id="rId2"/>
                        </a:rPr>
                        <a:t>https://2023.calmhsa.org/clinical-documentation/</a:t>
                      </a:r>
                      <a:r>
                        <a:rPr lang="en-US">
                          <a:latin typeface="Arial" panose="020B0604020202020204" pitchFamily="34" charset="0"/>
                          <a:cs typeface="Arial" panose="020B0604020202020204" pitchFamily="34" charset="0"/>
                        </a:rPr>
                        <a:t> </a:t>
                      </a:r>
                    </a:p>
                    <a:p>
                      <a:endParaRPr lang="en-US">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0">
                          <a:latin typeface="Arial" panose="020B0604020202020204" pitchFamily="34" charset="0"/>
                          <a:cs typeface="Arial" panose="020B0604020202020204" pitchFamily="34" charset="0"/>
                        </a:rPr>
                        <a:t>*Additional issues with SC, contact your Clinical Supervisor/Expert User or DBH Contract Analyst</a:t>
                      </a:r>
                    </a:p>
                  </a:txBody>
                  <a:tcPr/>
                </a:tc>
                <a:extLst>
                  <a:ext uri="{0D108BD9-81ED-4DB2-BD59-A6C34878D82A}">
                    <a16:rowId xmlns:a16="http://schemas.microsoft.com/office/drawing/2014/main" val="1156823038"/>
                  </a:ext>
                </a:extLst>
              </a:tr>
              <a:tr h="629853">
                <a:tc>
                  <a:txBody>
                    <a:bodyPr/>
                    <a:lstStyle/>
                    <a:p>
                      <a:pPr lvl="0"/>
                      <a:r>
                        <a:rPr lang="en-US">
                          <a:latin typeface="Arial" panose="020B0604020202020204" pitchFamily="34" charset="0"/>
                          <a:cs typeface="Arial" panose="020B0604020202020204" pitchFamily="34" charset="0"/>
                        </a:rPr>
                        <a:t>Medical Records             Children: </a:t>
                      </a:r>
                      <a:r>
                        <a:rPr lang="en-US">
                          <a:latin typeface="Arial" panose="020B0604020202020204" pitchFamily="34" charset="0"/>
                          <a:cs typeface="Arial" panose="020B0604020202020204" pitchFamily="34" charset="0"/>
                          <a:hlinkClick r:id="rId3"/>
                        </a:rPr>
                        <a:t>dbhmedicalrecordschild@fresnocountyca.gov</a:t>
                      </a:r>
                      <a:endParaRPr lang="en-US">
                        <a:latin typeface="Arial" panose="020B0604020202020204" pitchFamily="34" charset="0"/>
                        <a:cs typeface="Arial" panose="020B0604020202020204" pitchFamily="34" charset="0"/>
                      </a:endParaRPr>
                    </a:p>
                    <a:p>
                      <a:pPr lvl="4"/>
                      <a:r>
                        <a:rPr lang="en-US">
                          <a:latin typeface="Arial" panose="020B0604020202020204" pitchFamily="34" charset="0"/>
                          <a:cs typeface="Arial" panose="020B0604020202020204" pitchFamily="34" charset="0"/>
                        </a:rPr>
                        <a:t>           Adults: </a:t>
                      </a:r>
                      <a:r>
                        <a:rPr lang="en-US">
                          <a:latin typeface="Arial" panose="020B0604020202020204" pitchFamily="34" charset="0"/>
                          <a:cs typeface="Arial" panose="020B0604020202020204" pitchFamily="34" charset="0"/>
                          <a:hlinkClick r:id="rId4"/>
                        </a:rPr>
                        <a:t>dbhmedicalrecordsadult@fresnocountyca.gov</a:t>
                      </a:r>
                      <a:r>
                        <a:rPr lang="en-US">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1677455206"/>
                  </a:ext>
                </a:extLst>
              </a:tr>
              <a:tr h="364914">
                <a:tc>
                  <a:txBody>
                    <a:bodyPr/>
                    <a:lstStyle/>
                    <a:p>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85770275"/>
                  </a:ext>
                </a:extLst>
              </a:tr>
              <a:tr h="364914">
                <a:tc>
                  <a:txBody>
                    <a:bodyPr/>
                    <a:lstStyle/>
                    <a:p>
                      <a:r>
                        <a:rPr lang="en-US">
                          <a:latin typeface="Arial"/>
                          <a:cs typeface="Arial"/>
                        </a:rPr>
                        <a:t>Clinical Questions           </a:t>
                      </a:r>
                      <a:r>
                        <a:rPr lang="en-US">
                          <a:latin typeface="Arial"/>
                          <a:cs typeface="Arial"/>
                          <a:hlinkClick r:id="rId5"/>
                        </a:rPr>
                        <a:t>DBHQualityManagement@fresnocountyca.gov</a:t>
                      </a:r>
                      <a:r>
                        <a:rPr lang="en-US">
                          <a:latin typeface="Arial"/>
                          <a:cs typeface="Arial"/>
                        </a:rPr>
                        <a:t> </a:t>
                      </a:r>
                    </a:p>
                  </a:txBody>
                  <a:tcPr/>
                </a:tc>
                <a:extLst>
                  <a:ext uri="{0D108BD9-81ED-4DB2-BD59-A6C34878D82A}">
                    <a16:rowId xmlns:a16="http://schemas.microsoft.com/office/drawing/2014/main" val="1786670801"/>
                  </a:ext>
                </a:extLst>
              </a:tr>
              <a:tr h="364914">
                <a:tc>
                  <a:txBody>
                    <a:bodyPr/>
                    <a:lstStyle/>
                    <a:p>
                      <a:endParaRPr lang="en-US"/>
                    </a:p>
                  </a:txBody>
                  <a:tcPr/>
                </a:tc>
                <a:extLst>
                  <a:ext uri="{0D108BD9-81ED-4DB2-BD59-A6C34878D82A}">
                    <a16:rowId xmlns:a16="http://schemas.microsoft.com/office/drawing/2014/main" val="1809559953"/>
                  </a:ext>
                </a:extLst>
              </a:tr>
            </a:tbl>
          </a:graphicData>
        </a:graphic>
      </p:graphicFrame>
    </p:spTree>
    <p:extLst>
      <p:ext uri="{BB962C8B-B14F-4D97-AF65-F5344CB8AC3E}">
        <p14:creationId xmlns:p14="http://schemas.microsoft.com/office/powerpoint/2010/main" val="2515732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E3B2FB-3C24-EAA1-10AC-84EE593D90CB}"/>
              </a:ext>
            </a:extLst>
          </p:cNvPr>
          <p:cNvSpPr>
            <a:spLocks noGrp="1"/>
          </p:cNvSpPr>
          <p:nvPr>
            <p:ph type="body" sz="quarter" idx="14"/>
          </p:nvPr>
        </p:nvSpPr>
        <p:spPr>
          <a:xfrm>
            <a:off x="856800" y="1704109"/>
            <a:ext cx="9719999" cy="3911891"/>
          </a:xfrm>
        </p:spPr>
        <p:txBody>
          <a:bodyPr vert="horz" lIns="91440" tIns="45720" rIns="91440" bIns="45720" rtlCol="0" anchor="t">
            <a:normAutofit fontScale="92500" lnSpcReduction="10000"/>
          </a:bodyPr>
          <a:lstStyle/>
          <a:p>
            <a:pPr>
              <a:defRPr/>
            </a:pPr>
            <a:r>
              <a:rPr kumimoji="0" lang="en-US" sz="1800" b="1" i="0" u="none" strike="noStrike" kern="1200" cap="none" spc="0" normalizeH="0" baseline="0" noProof="0">
                <a:ln>
                  <a:noFill/>
                </a:ln>
                <a:effectLst/>
                <a:uLnTx/>
                <a:uFillTx/>
                <a:latin typeface="Arial"/>
                <a:cs typeface="Arial"/>
              </a:rPr>
              <a:t>Widgets: </a:t>
            </a:r>
            <a:r>
              <a:rPr kumimoji="0" lang="en-US" sz="1800" b="0" i="0" u="none" strike="noStrike" kern="1200" cap="none" spc="0" normalizeH="0" baseline="0" noProof="0">
                <a:ln>
                  <a:noFill/>
                </a:ln>
                <a:solidFill>
                  <a:schemeClr val="tx1"/>
                </a:solidFill>
                <a:effectLst/>
                <a:uLnTx/>
                <a:uFillTx/>
                <a:latin typeface="Arial"/>
                <a:cs typeface="Arial"/>
              </a:rPr>
              <a:t>These are windows of information at a glance. The Widgets available depend on your user role ex. LPH</a:t>
            </a:r>
            <a:r>
              <a:rPr lang="en-US" sz="1800" b="0">
                <a:solidFill>
                  <a:schemeClr val="tx1"/>
                </a:solidFill>
                <a:latin typeface="Arial"/>
                <a:cs typeface="Arial"/>
              </a:rPr>
              <a:t>A, Clinical Supervisor, Prescribers </a:t>
            </a:r>
            <a:r>
              <a:rPr lang="en-US" sz="1800" b="0" err="1">
                <a:solidFill>
                  <a:schemeClr val="tx1"/>
                </a:solidFill>
                <a:latin typeface="Arial"/>
                <a:cs typeface="Arial"/>
              </a:rPr>
              <a:t>etc</a:t>
            </a:r>
            <a:r>
              <a:rPr kumimoji="0" lang="en-US" sz="1800" b="0" i="0" u="none" strike="noStrike" kern="1200" cap="none" spc="0" normalizeH="0" baseline="0" noProof="0">
                <a:ln>
                  <a:noFill/>
                </a:ln>
                <a:solidFill>
                  <a:schemeClr val="tx1"/>
                </a:solidFill>
                <a:effectLst/>
                <a:uLnTx/>
                <a:uFillTx/>
                <a:latin typeface="Arial"/>
                <a:cs typeface="Arial"/>
              </a:rPr>
              <a:t>. You can move your widgets using the icon (paper and pencil), you can add widgets using the icon (circle with a plus sign) and click save after the changes.</a:t>
            </a:r>
            <a:r>
              <a:rPr lang="en-US" sz="1800" b="0">
                <a:solidFill>
                  <a:schemeClr val="tx1"/>
                </a:solidFill>
                <a:latin typeface="Arial"/>
                <a:cs typeface="Arial"/>
              </a:rPr>
              <a:t> </a:t>
            </a: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Important Clinical Widgets: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New Alerts/Messages: </a:t>
            </a:r>
            <a:r>
              <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If another SmartCare user sends you who sent it, when it was received and the subject.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Assigned Documents: </a:t>
            </a:r>
            <a:r>
              <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This will show the number of documents in different categories including In progress, Notes to be co-sign, to sign and others. </a:t>
            </a:r>
          </a:p>
          <a:p>
            <a:pPr lvl="2">
              <a:defRPr/>
            </a:pPr>
            <a:r>
              <a:rPr kumimoji="0" lang="en-US" sz="1800" b="1" i="0" u="none" strike="noStrike" kern="1200" cap="none" spc="0" normalizeH="0" baseline="0" noProof="0">
                <a:ln>
                  <a:noFill/>
                </a:ln>
                <a:solidFill>
                  <a:schemeClr val="tx1"/>
                </a:solidFill>
                <a:effectLst/>
                <a:uLnTx/>
                <a:uFillTx/>
                <a:latin typeface="Arial"/>
                <a:cs typeface="Arial"/>
              </a:rPr>
              <a:t>Service Needing Attention: </a:t>
            </a:r>
            <a:r>
              <a:rPr kumimoji="0" lang="en-US" sz="1800" b="0" i="0" u="none" strike="noStrike" kern="1200" cap="none" spc="0" normalizeH="0" baseline="0" noProof="0">
                <a:ln>
                  <a:noFill/>
                </a:ln>
                <a:solidFill>
                  <a:schemeClr val="tx1"/>
                </a:solidFill>
                <a:effectLst/>
                <a:uLnTx/>
                <a:uFillTx/>
                <a:latin typeface="Arial"/>
                <a:cs typeface="Arial"/>
              </a:rPr>
              <a:t>This will show a number if there are notes/clients that have an error and can’t bill.</a:t>
            </a:r>
            <a:r>
              <a:rPr lang="en-US" sz="1800" b="0">
                <a:solidFill>
                  <a:schemeClr val="tx1"/>
                </a:solidFill>
                <a:latin typeface="Arial"/>
                <a:cs typeface="Arial"/>
              </a:rPr>
              <a:t> </a:t>
            </a:r>
            <a:endParaRPr lang="en-US" sz="18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Caseload: </a:t>
            </a:r>
            <a:r>
              <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This will show you number indicating how many people are on your caseload under Primary, the total includes people you have written a note/completed a document for but are not in your caseload.</a:t>
            </a:r>
          </a:p>
          <a:p>
            <a:pPr lvl="2">
              <a:defRPr/>
            </a:pPr>
            <a:r>
              <a:rPr kumimoji="0" lang="en-US" sz="1800" b="1" i="0" u="none" strike="noStrike" kern="1200" cap="none" spc="0" normalizeH="0" baseline="0" noProof="0">
                <a:ln>
                  <a:noFill/>
                </a:ln>
                <a:solidFill>
                  <a:schemeClr val="tx1"/>
                </a:solidFill>
                <a:effectLst/>
                <a:uLnTx/>
                <a:uFillTx/>
                <a:latin typeface="Arial"/>
                <a:cs typeface="Arial"/>
              </a:rPr>
              <a:t>Appointments for Today: </a:t>
            </a:r>
            <a:r>
              <a:rPr kumimoji="0" lang="en-US" sz="1800" b="0" i="0" u="none" strike="noStrike" kern="1200" cap="none" spc="0" normalizeH="0" baseline="0" noProof="0">
                <a:ln>
                  <a:noFill/>
                </a:ln>
                <a:solidFill>
                  <a:schemeClr val="tx1"/>
                </a:solidFill>
                <a:effectLst/>
                <a:uLnTx/>
                <a:uFillTx/>
                <a:latin typeface="Arial"/>
                <a:cs typeface="Arial"/>
              </a:rPr>
              <a:t>Shows the appointments you have for today, time, status, you can click on the time and you will be taken to the note for the date of service.</a:t>
            </a:r>
            <a:r>
              <a:rPr lang="en-US" sz="1800" b="0">
                <a:solidFill>
                  <a:schemeClr val="tx1"/>
                </a:solidFill>
                <a:latin typeface="Arial"/>
                <a:cs typeface="Arial"/>
              </a:rPr>
              <a:t> </a:t>
            </a:r>
            <a:endParaRPr lang="en-US" sz="18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083164D6-BDB3-8AF7-9517-CEEBF18A0C35}"/>
              </a:ext>
            </a:extLst>
          </p:cNvPr>
          <p:cNvSpPr>
            <a:spLocks noGrp="1"/>
          </p:cNvSpPr>
          <p:nvPr>
            <p:ph type="body" sz="quarter" idx="15"/>
          </p:nvPr>
        </p:nvSpPr>
        <p:spPr/>
        <p:txBody>
          <a:bodyPr/>
          <a:lstStyle/>
          <a:p>
            <a:r>
              <a:rPr lang="en-US" sz="3200"/>
              <a:t>Widgets</a:t>
            </a:r>
          </a:p>
        </p:txBody>
      </p:sp>
      <p:pic>
        <p:nvPicPr>
          <p:cNvPr id="4" name="Picture 3">
            <a:extLst>
              <a:ext uri="{FF2B5EF4-FFF2-40B4-BE49-F238E27FC236}">
                <a16:creationId xmlns:a16="http://schemas.microsoft.com/office/drawing/2014/main" id="{5C80D734-35B2-C219-D4C1-C182CE791B83}"/>
              </a:ext>
            </a:extLst>
          </p:cNvPr>
          <p:cNvPicPr>
            <a:picLocks noChangeAspect="1"/>
          </p:cNvPicPr>
          <p:nvPr/>
        </p:nvPicPr>
        <p:blipFill>
          <a:blip r:embed="rId2"/>
          <a:stretch>
            <a:fillRect/>
          </a:stretch>
        </p:blipFill>
        <p:spPr>
          <a:xfrm>
            <a:off x="7543976" y="1226769"/>
            <a:ext cx="2432606" cy="477340"/>
          </a:xfrm>
          <a:prstGeom prst="rect">
            <a:avLst/>
          </a:prstGeom>
        </p:spPr>
      </p:pic>
    </p:spTree>
    <p:extLst>
      <p:ext uri="{BB962C8B-B14F-4D97-AF65-F5344CB8AC3E}">
        <p14:creationId xmlns:p14="http://schemas.microsoft.com/office/powerpoint/2010/main" val="2962504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25FF32-347A-4FA4-977E-08F061B6EA42}"/>
              </a:ext>
            </a:extLst>
          </p:cNvPr>
          <p:cNvSpPr>
            <a:spLocks noGrp="1"/>
          </p:cNvSpPr>
          <p:nvPr>
            <p:ph type="body" sz="quarter" idx="14"/>
          </p:nvPr>
        </p:nvSpPr>
        <p:spPr>
          <a:xfrm>
            <a:off x="269507" y="1669052"/>
            <a:ext cx="10241280" cy="3875100"/>
          </a:xfrm>
        </p:spPr>
        <p:txBody>
          <a:bodyPr vert="horz" lIns="91440" tIns="45720" rIns="91440" bIns="45720" rtlCol="0" anchor="t">
            <a:normAutofit/>
          </a:bodyPr>
          <a:lstStyle/>
          <a:p>
            <a:pPr marL="971550" lvl="1" indent="-285750"/>
            <a:r>
              <a:rPr lang="en-US"/>
              <a:t>Fresno 201 Staff Setup (My Office)</a:t>
            </a:r>
            <a:r>
              <a:rPr lang="en-US" b="0"/>
              <a:t>: </a:t>
            </a:r>
            <a:r>
              <a:rPr lang="en-US" b="0">
                <a:solidFill>
                  <a:schemeClr val="tx1"/>
                </a:solidFill>
              </a:rPr>
              <a:t>This is a report that shows the setup information for all staff including CDAG, Program assignments, License/Degree and assigned roles.</a:t>
            </a:r>
          </a:p>
          <a:p>
            <a:pPr marL="1428750" lvl="2" indent="-285750"/>
            <a:r>
              <a:rPr lang="en-US" b="0">
                <a:solidFill>
                  <a:schemeClr val="tx1"/>
                </a:solidFill>
                <a:latin typeface="Arial"/>
                <a:cs typeface="Arial"/>
              </a:rPr>
              <a:t>If a staff member is not assigned to the appropriate CDAG and program, they cannot bill under a program or see information for that program</a:t>
            </a:r>
          </a:p>
          <a:p>
            <a:pPr marL="1428750" lvl="2" indent="-285750"/>
            <a:r>
              <a:rPr lang="en-US" b="0">
                <a:solidFill>
                  <a:schemeClr val="tx1"/>
                </a:solidFill>
              </a:rPr>
              <a:t>Provides the </a:t>
            </a:r>
            <a:r>
              <a:rPr lang="en-US" b="0" err="1">
                <a:solidFill>
                  <a:schemeClr val="tx1"/>
                </a:solidFill>
              </a:rPr>
              <a:t>Smartcare</a:t>
            </a:r>
            <a:r>
              <a:rPr lang="en-US" b="0">
                <a:solidFill>
                  <a:schemeClr val="tx1"/>
                </a:solidFill>
              </a:rPr>
              <a:t> staff ID</a:t>
            </a:r>
          </a:p>
          <a:p>
            <a:pPr marL="1428750" lvl="2" indent="-285750"/>
            <a:r>
              <a:rPr lang="en-US" b="0">
                <a:solidFill>
                  <a:schemeClr val="tx1"/>
                </a:solidFill>
                <a:latin typeface="Arial"/>
                <a:cs typeface="Arial"/>
              </a:rPr>
              <a:t>You may run this by staff member name or by email domain (i.e. @fresnocountyca.gov)</a:t>
            </a:r>
          </a:p>
          <a:p>
            <a:pPr marL="1428750" lvl="2" indent="-285750"/>
            <a:r>
              <a:rPr lang="en-US" b="0">
                <a:solidFill>
                  <a:schemeClr val="tx1"/>
                </a:solidFill>
              </a:rPr>
              <a:t>Please note that you will see several county and admin names as we need to have access to all programs</a:t>
            </a:r>
          </a:p>
          <a:p>
            <a:pPr marL="1428750" lvl="2" indent="-285750"/>
            <a:endParaRPr lang="en-US" b="0"/>
          </a:p>
        </p:txBody>
      </p:sp>
      <p:sp>
        <p:nvSpPr>
          <p:cNvPr id="3" name="Text Placeholder 2">
            <a:extLst>
              <a:ext uri="{FF2B5EF4-FFF2-40B4-BE49-F238E27FC236}">
                <a16:creationId xmlns:a16="http://schemas.microsoft.com/office/drawing/2014/main" id="{955EF12C-E2A5-4A0F-B9B0-0A7FBCA8D880}"/>
              </a:ext>
            </a:extLst>
          </p:cNvPr>
          <p:cNvSpPr>
            <a:spLocks noGrp="1"/>
          </p:cNvSpPr>
          <p:nvPr>
            <p:ph type="body" sz="quarter" idx="15"/>
          </p:nvPr>
        </p:nvSpPr>
        <p:spPr/>
        <p:txBody>
          <a:bodyPr/>
          <a:lstStyle/>
          <a:p>
            <a:r>
              <a:rPr lang="en-US" sz="2800"/>
              <a:t>Reports to Review Your Programs and Roles</a:t>
            </a:r>
          </a:p>
        </p:txBody>
      </p:sp>
    </p:spTree>
    <p:extLst>
      <p:ext uri="{BB962C8B-B14F-4D97-AF65-F5344CB8AC3E}">
        <p14:creationId xmlns:p14="http://schemas.microsoft.com/office/powerpoint/2010/main" val="686932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434C3F-AB39-97D4-29DF-34FB1A892B3C}"/>
              </a:ext>
            </a:extLst>
          </p:cNvPr>
          <p:cNvSpPr>
            <a:spLocks noGrp="1"/>
          </p:cNvSpPr>
          <p:nvPr>
            <p:ph type="body" sz="quarter" idx="14"/>
          </p:nvPr>
        </p:nvSpPr>
        <p:spPr>
          <a:xfrm>
            <a:off x="510139" y="1684421"/>
            <a:ext cx="9107994" cy="3315751"/>
          </a:xfrm>
        </p:spPr>
        <p:txBody>
          <a:bodyPr vert="horz" lIns="91440" tIns="45720" rIns="91440" bIns="45720" rtlCol="0" anchor="t">
            <a:normAutofit/>
          </a:bodyPr>
          <a:lstStyle/>
          <a:p>
            <a:pPr marL="971550" lvl="1" indent="-285750"/>
            <a:r>
              <a:rPr lang="en-US">
                <a:latin typeface="Arial"/>
                <a:cs typeface="Arial"/>
              </a:rPr>
              <a:t>Staff Roles and Permissions 2:</a:t>
            </a:r>
            <a:r>
              <a:rPr lang="en-US" b="0">
                <a:latin typeface="Arial"/>
                <a:cs typeface="Arial"/>
              </a:rPr>
              <a:t> </a:t>
            </a:r>
            <a:r>
              <a:rPr lang="en-US" b="0">
                <a:solidFill>
                  <a:schemeClr val="tx1"/>
                </a:solidFill>
                <a:latin typeface="Arial"/>
                <a:cs typeface="Arial"/>
              </a:rPr>
              <a:t>This report will list the User Roles that staff are assigned, the screens/documents you are granted access too or denied. Double check filters to ensure the all the information is pulled. </a:t>
            </a:r>
            <a:endParaRPr lang="en-US" b="0">
              <a:solidFill>
                <a:schemeClr val="tx1"/>
              </a:solidFill>
            </a:endParaRPr>
          </a:p>
          <a:p>
            <a:pPr marL="1428750" lvl="2" indent="-285750"/>
            <a:r>
              <a:rPr lang="en-US" b="0">
                <a:solidFill>
                  <a:schemeClr val="tx1"/>
                </a:solidFill>
              </a:rPr>
              <a:t>Each role has different permissions to view and/or edit specific forms and screens</a:t>
            </a:r>
          </a:p>
          <a:p>
            <a:pPr marL="1428750" lvl="2" indent="-285750"/>
            <a:r>
              <a:rPr lang="en-US" b="0">
                <a:solidFill>
                  <a:schemeClr val="tx1"/>
                </a:solidFill>
              </a:rPr>
              <a:t>Some users may need multiple roles</a:t>
            </a:r>
          </a:p>
          <a:p>
            <a:endParaRPr lang="en-US"/>
          </a:p>
        </p:txBody>
      </p:sp>
      <p:sp>
        <p:nvSpPr>
          <p:cNvPr id="3" name="Text Placeholder 2">
            <a:extLst>
              <a:ext uri="{FF2B5EF4-FFF2-40B4-BE49-F238E27FC236}">
                <a16:creationId xmlns:a16="http://schemas.microsoft.com/office/drawing/2014/main" id="{C1FBA6F1-65F9-BB73-E9F8-E99D6B420EBE}"/>
              </a:ext>
            </a:extLst>
          </p:cNvPr>
          <p:cNvSpPr>
            <a:spLocks noGrp="1"/>
          </p:cNvSpPr>
          <p:nvPr>
            <p:ph type="body" sz="quarter" idx="15"/>
          </p:nvPr>
        </p:nvSpPr>
        <p:spPr>
          <a:xfrm>
            <a:off x="1195009" y="823008"/>
            <a:ext cx="8423124" cy="502358"/>
          </a:xfrm>
        </p:spPr>
        <p:txBody>
          <a:bodyPr/>
          <a:lstStyle/>
          <a:p>
            <a:r>
              <a:rPr lang="en-US"/>
              <a:t>Reports to Review Your Programs and Roles (continue)</a:t>
            </a:r>
          </a:p>
          <a:p>
            <a:endParaRPr lang="en-US"/>
          </a:p>
        </p:txBody>
      </p:sp>
    </p:spTree>
    <p:extLst>
      <p:ext uri="{BB962C8B-B14F-4D97-AF65-F5344CB8AC3E}">
        <p14:creationId xmlns:p14="http://schemas.microsoft.com/office/powerpoint/2010/main" val="3485790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D05704-7E38-3369-3EC0-27AF555AB14E}"/>
              </a:ext>
            </a:extLst>
          </p:cNvPr>
          <p:cNvSpPr>
            <a:spLocks noGrp="1"/>
          </p:cNvSpPr>
          <p:nvPr>
            <p:ph type="body" sz="quarter" idx="14"/>
          </p:nvPr>
        </p:nvSpPr>
        <p:spPr>
          <a:xfrm>
            <a:off x="1032933" y="1703673"/>
            <a:ext cx="9313334" cy="3664194"/>
          </a:xfrm>
        </p:spPr>
        <p:txBody>
          <a:bodyPr vert="horz" lIns="91440" tIns="45720" rIns="91440" bIns="45720" rtlCol="0" anchor="t">
            <a:normAutofit lnSpcReduction="10000"/>
          </a:bodyPr>
          <a:lstStyle/>
          <a:p>
            <a:r>
              <a:rPr lang="en-US" sz="2400">
                <a:latin typeface="Arial"/>
                <a:cs typeface="Arial"/>
              </a:rPr>
              <a:t>Client Search </a:t>
            </a:r>
          </a:p>
          <a:p>
            <a:endParaRPr lang="en-US" sz="2400"/>
          </a:p>
          <a:p>
            <a:pPr marL="342900" indent="-342900">
              <a:buFont typeface="Arial" panose="020B0604020202020204" pitchFamily="34" charset="0"/>
              <a:buChar char="•"/>
            </a:pPr>
            <a:r>
              <a:rPr lang="en-US" sz="2100" b="0">
                <a:solidFill>
                  <a:schemeClr val="tx1"/>
                </a:solidFill>
                <a:effectLst/>
                <a:latin typeface="Arial"/>
                <a:ea typeface="Calibri" panose="020F0502020204030204" pitchFamily="34" charset="0"/>
                <a:cs typeface="Arial"/>
              </a:rPr>
              <a:t>Type the first three letters of the last name and a list of names will appear</a:t>
            </a:r>
            <a:r>
              <a:rPr lang="en-US" sz="2100" b="0">
                <a:solidFill>
                  <a:schemeClr val="tx1"/>
                </a:solidFill>
                <a:latin typeface="Arial"/>
                <a:ea typeface="Calibri" panose="020F0502020204030204" pitchFamily="34" charset="0"/>
                <a:cs typeface="Arial"/>
              </a:rPr>
              <a:t>. Y</a:t>
            </a:r>
            <a:r>
              <a:rPr lang="en-US" sz="2100" b="0">
                <a:solidFill>
                  <a:schemeClr val="tx1"/>
                </a:solidFill>
                <a:effectLst/>
                <a:latin typeface="Arial"/>
                <a:ea typeface="Calibri" panose="020F0502020204030204" pitchFamily="34" charset="0"/>
                <a:cs typeface="Arial"/>
              </a:rPr>
              <a:t>ou can add a comma and the first name to further narrow your search. This will </a:t>
            </a:r>
            <a:r>
              <a:rPr lang="en-US" sz="2100" b="0">
                <a:solidFill>
                  <a:schemeClr val="tx1"/>
                </a:solidFill>
                <a:latin typeface="Arial"/>
                <a:ea typeface="Calibri" panose="020F0502020204030204" pitchFamily="34" charset="0"/>
                <a:cs typeface="Arial"/>
              </a:rPr>
              <a:t>generate names that are in the system. </a:t>
            </a:r>
          </a:p>
          <a:p>
            <a:pPr marL="342900" indent="-342900">
              <a:buFont typeface="Arial" panose="020B0604020202020204" pitchFamily="34" charset="0"/>
              <a:buChar char="•"/>
            </a:pPr>
            <a:endParaRPr lang="en-US" sz="2100" b="0">
              <a:solidFill>
                <a:schemeClr val="tx1"/>
              </a:solidFill>
              <a:latin typeface="Arial"/>
              <a:ea typeface="Calibri" panose="020F0502020204030204" pitchFamily="34" charset="0"/>
              <a:cs typeface="Arial"/>
            </a:endParaRPr>
          </a:p>
          <a:p>
            <a:pPr marL="342900" indent="-342900">
              <a:buFont typeface="Arial" panose="020B0604020202020204" pitchFamily="34" charset="0"/>
              <a:buChar char="•"/>
            </a:pPr>
            <a:r>
              <a:rPr lang="en-US" sz="2100" b="0">
                <a:solidFill>
                  <a:schemeClr val="tx1"/>
                </a:solidFill>
                <a:effectLst/>
                <a:latin typeface="Arial"/>
                <a:ea typeface="Calibri" panose="020F0502020204030204" pitchFamily="34" charset="0"/>
                <a:cs typeface="Arial"/>
              </a:rPr>
              <a:t>If you don’t find </a:t>
            </a:r>
            <a:r>
              <a:rPr lang="en-US" sz="2100" b="0">
                <a:solidFill>
                  <a:schemeClr val="tx1"/>
                </a:solidFill>
                <a:latin typeface="Arial"/>
                <a:ea typeface="Calibri" panose="020F0502020204030204" pitchFamily="34" charset="0"/>
                <a:cs typeface="Arial"/>
              </a:rPr>
              <a:t>a</a:t>
            </a:r>
            <a:r>
              <a:rPr lang="en-US" sz="2100" b="0">
                <a:solidFill>
                  <a:schemeClr val="tx1"/>
                </a:solidFill>
                <a:effectLst/>
                <a:latin typeface="Arial"/>
                <a:ea typeface="Calibri" panose="020F0502020204030204" pitchFamily="34" charset="0"/>
                <a:cs typeface="Arial"/>
              </a:rPr>
              <a:t> client in the system, you can open them to the system and/or complete an inquiry. </a:t>
            </a:r>
          </a:p>
          <a:p>
            <a:pPr marL="342900" indent="-342900">
              <a:buFont typeface="Arial" panose="020B0604020202020204" pitchFamily="34" charset="0"/>
              <a:buChar char="•"/>
            </a:pPr>
            <a:endParaRPr lang="en-US" sz="2100" b="0">
              <a:solidFill>
                <a:schemeClr val="tx1"/>
              </a:solidFill>
              <a:effectLst/>
              <a:latin typeface="Arial"/>
              <a:ea typeface="Calibri" panose="020F0502020204030204" pitchFamily="34" charset="0"/>
              <a:cs typeface="Arial"/>
            </a:endParaRPr>
          </a:p>
          <a:p>
            <a:pPr marL="342900" indent="-342900">
              <a:buFont typeface="Arial" panose="020B0604020202020204" pitchFamily="34" charset="0"/>
              <a:buChar char="•"/>
            </a:pPr>
            <a:r>
              <a:rPr lang="en-US" sz="2100" b="0">
                <a:solidFill>
                  <a:schemeClr val="tx1"/>
                </a:solidFill>
                <a:latin typeface="Arial"/>
                <a:ea typeface="Calibri" panose="020F0502020204030204" pitchFamily="34" charset="0"/>
                <a:cs typeface="Arial"/>
              </a:rPr>
              <a:t>If the client is in the system, you can select their name.</a:t>
            </a:r>
            <a:endParaRPr lang="en-US" sz="2100" b="0">
              <a:solidFill>
                <a:schemeClr val="tx1"/>
              </a:solidFill>
              <a:effectLst/>
              <a:latin typeface="Arial"/>
              <a:ea typeface="Calibri" panose="020F0502020204030204" pitchFamily="34" charset="0"/>
              <a:cs typeface="Arial"/>
            </a:endParaRPr>
          </a:p>
          <a:p>
            <a:pPr marL="342900" indent="-342900">
              <a:buFont typeface="Arial" panose="020B0604020202020204" pitchFamily="34" charset="0"/>
              <a:buChar char="•"/>
            </a:pPr>
            <a:endParaRPr lang="en-US" sz="2100" b="0">
              <a:solidFill>
                <a:schemeClr val="tx1"/>
              </a:solidFill>
              <a:latin typeface="Arial"/>
              <a:ea typeface="Calibri" panose="020F0502020204030204" pitchFamily="34" charset="0"/>
              <a:cs typeface="Arial"/>
            </a:endParaRPr>
          </a:p>
        </p:txBody>
      </p:sp>
      <p:sp>
        <p:nvSpPr>
          <p:cNvPr id="3" name="Text Placeholder 2">
            <a:extLst>
              <a:ext uri="{FF2B5EF4-FFF2-40B4-BE49-F238E27FC236}">
                <a16:creationId xmlns:a16="http://schemas.microsoft.com/office/drawing/2014/main" id="{471E1427-B949-8873-F660-E1A73943C56C}"/>
              </a:ext>
            </a:extLst>
          </p:cNvPr>
          <p:cNvSpPr>
            <a:spLocks noGrp="1"/>
          </p:cNvSpPr>
          <p:nvPr>
            <p:ph type="body" sz="quarter" idx="15"/>
          </p:nvPr>
        </p:nvSpPr>
        <p:spPr>
          <a:xfrm>
            <a:off x="1130167" y="792098"/>
            <a:ext cx="8423124" cy="377371"/>
          </a:xfrm>
        </p:spPr>
        <p:txBody>
          <a:bodyPr/>
          <a:lstStyle/>
          <a:p>
            <a:r>
              <a:rPr lang="en-US"/>
              <a:t>Looking up a Client</a:t>
            </a:r>
          </a:p>
        </p:txBody>
      </p:sp>
      <p:pic>
        <p:nvPicPr>
          <p:cNvPr id="6" name="Picture 5">
            <a:extLst>
              <a:ext uri="{FF2B5EF4-FFF2-40B4-BE49-F238E27FC236}">
                <a16:creationId xmlns:a16="http://schemas.microsoft.com/office/drawing/2014/main" id="{1B461E76-066F-0DAE-3764-38CECA680464}"/>
              </a:ext>
            </a:extLst>
          </p:cNvPr>
          <p:cNvPicPr>
            <a:picLocks noChangeAspect="1"/>
          </p:cNvPicPr>
          <p:nvPr/>
        </p:nvPicPr>
        <p:blipFill rotWithShape="1">
          <a:blip r:embed="rId2"/>
          <a:srcRect l="58623" t="11801" r="23417" b="76396"/>
          <a:stretch/>
        </p:blipFill>
        <p:spPr bwMode="auto">
          <a:xfrm>
            <a:off x="3378200" y="1703673"/>
            <a:ext cx="3333302" cy="8617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74777539"/>
      </p:ext>
    </p:extLst>
  </p:cSld>
  <p:clrMapOvr>
    <a:masterClrMapping/>
  </p:clrMapOvr>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e83edf0-8d06-4133-91c3-8c55eb694bf8">
      <Terms xmlns="http://schemas.microsoft.com/office/infopath/2007/PartnerControls"/>
    </lcf76f155ced4ddcb4097134ff3c332f>
    <SupportStaff xmlns="ce83edf0-8d06-4133-91c3-8c55eb694bf8">
      <UserInfo>
        <DisplayName/>
        <AccountId xsi:nil="true"/>
        <AccountType/>
      </UserInfo>
    </SupportStaff>
    <Staff xmlns="ce83edf0-8d06-4133-91c3-8c55eb694bf8">
      <UserInfo>
        <DisplayName/>
        <AccountId xsi:nil="true"/>
        <AccountType/>
      </UserInfo>
    </Staff>
    <Notes xmlns="ce83edf0-8d06-4133-91c3-8c55eb694bf8" xsi:nil="true"/>
    <TaxCatchAll xmlns="98c89b99-41ce-4c6d-8128-74274c82911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B62360A7E4FB94F84F54EB16A40CF89" ma:contentTypeVersion="19" ma:contentTypeDescription="Create a new document." ma:contentTypeScope="" ma:versionID="cf506a6cf2aae14fd24ec8206f9f3623">
  <xsd:schema xmlns:xsd="http://www.w3.org/2001/XMLSchema" xmlns:xs="http://www.w3.org/2001/XMLSchema" xmlns:p="http://schemas.microsoft.com/office/2006/metadata/properties" xmlns:ns2="ce83edf0-8d06-4133-91c3-8c55eb694bf8" xmlns:ns3="98c89b99-41ce-4c6d-8128-74274c829119" targetNamespace="http://schemas.microsoft.com/office/2006/metadata/properties" ma:root="true" ma:fieldsID="e3bf0f699872bb168bdeda4d41aa0559" ns2:_="" ns3:_="">
    <xsd:import namespace="ce83edf0-8d06-4133-91c3-8c55eb694bf8"/>
    <xsd:import namespace="98c89b99-41ce-4c6d-8128-74274c82911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Staff" minOccurs="0"/>
                <xsd:element ref="ns2:Notes" minOccurs="0"/>
                <xsd:element ref="ns2:SupportStaff"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83edf0-8d06-4133-91c3-8c55eb694b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8662ea8d-3d95-4996-9f67-876649615d2b"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description="" ma:hidden="true" ma:indexed="true" ma:internalName="MediaServiceDateTaken"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element name="Staff" ma:index="21" nillable="true" ma:displayName="Lead Staff" ma:format="Dropdown" ma:list="UserInfo" ma:SharePointGroup="0" ma:internalName="Staff">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Notes" ma:index="22" nillable="true" ma:displayName="Notes" ma:format="Dropdown" ma:internalName="Notes">
      <xsd:simpleType>
        <xsd:restriction base="dms:Text">
          <xsd:maxLength value="255"/>
        </xsd:restriction>
      </xsd:simpleType>
    </xsd:element>
    <xsd:element name="SupportStaff" ma:index="23" nillable="true" ma:displayName="Support Staff" ma:description="Anyone working on the Item/Project" ma:format="Dropdown" ma:list="UserInfo" ma:SharePointGroup="0" ma:internalName="SupportStaff">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8c89b99-41ce-4c6d-8128-74274c82911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e1e73e16-62b2-4ce3-9941-98633fdce8ed}" ma:internalName="TaxCatchAll" ma:showField="CatchAllData" ma:web="98c89b99-41ce-4c6d-8128-74274c8291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218A13-841A-4113-903F-6D2840768ED5}">
  <ds:schemaRefs>
    <ds:schemaRef ds:uri="98c89b99-41ce-4c6d-8128-74274c829119"/>
    <ds:schemaRef ds:uri="ce83edf0-8d06-4133-91c3-8c55eb694bf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26B7C10-80E4-47DE-8780-70D4E9492AB9}">
  <ds:schemaRefs>
    <ds:schemaRef ds:uri="98c89b99-41ce-4c6d-8128-74274c829119"/>
    <ds:schemaRef ds:uri="ce83edf0-8d06-4133-91c3-8c55eb694b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A995A9B-4AFD-4264-8F85-91501E6EFC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54</Slides>
  <Notes>5</Notes>
  <HiddenSlides>0</HiddenSlide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Title Slide</vt:lpstr>
      <vt:lpstr>Full User SmartCare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Greenbarg</dc:creator>
  <cp:revision>1</cp:revision>
  <cp:lastPrinted>2025-03-19T21:45:27Z</cp:lastPrinted>
  <dcterms:created xsi:type="dcterms:W3CDTF">2019-08-28T20:38:06Z</dcterms:created>
  <dcterms:modified xsi:type="dcterms:W3CDTF">2025-07-31T15:49:56Z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0x0101007B62360A7E4FB94F84F54EB16A40CF89</vt:lpwstr>
  </property>
  <property fmtid="{D5CDD505-2E9C-101B-9397-08002B2CF9AE}" pid="3" name="MediaServiceImageTags">
    <vt:lpwstr/>
  </property>
</Properties>
</file>