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10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Layouts/slideLayout108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1.xml" ContentType="application/vnd.openxmlformats-officedocument.presentationml.slideLayout+xml"/>
  <Override PartName="/ppt/commentAuthors.xml" ContentType="application/vnd.openxmlformats-officedocument.presentationml.commentAuthors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ppt/revisionInfo.xml" ContentType="application/vnd.ms-powerpoint.revisioninfo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5" r:id="rId2"/>
    <p:sldMasterId id="2147483806" r:id="rId3"/>
  </p:sldMasterIdLst>
  <p:notesMasterIdLst>
    <p:notesMasterId r:id="rId18"/>
  </p:notesMasterIdLst>
  <p:sldIdLst>
    <p:sldId id="256" r:id="rId4"/>
    <p:sldId id="270" r:id="rId5"/>
    <p:sldId id="269" r:id="rId6"/>
    <p:sldId id="257" r:id="rId7"/>
    <p:sldId id="272" r:id="rId8"/>
    <p:sldId id="273" r:id="rId9"/>
    <p:sldId id="274" r:id="rId10"/>
    <p:sldId id="284" r:id="rId11"/>
    <p:sldId id="276" r:id="rId12"/>
    <p:sldId id="278" r:id="rId13"/>
    <p:sldId id="279" r:id="rId14"/>
    <p:sldId id="281" r:id="rId15"/>
    <p:sldId id="282" r:id="rId16"/>
    <p:sldId id="262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donich, Anna" initials="RA" lastIdx="1" clrIdx="0">
    <p:extLst>
      <p:ext uri="{19B8F6BF-5375-455C-9EA6-DF929625EA0E}">
        <p15:presenceInfo xmlns:p15="http://schemas.microsoft.com/office/powerpoint/2012/main" userId="S-1-5-21-1957994488-1229272821-682003330-3052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8376"/>
    <a:srgbClr val="817D76"/>
    <a:srgbClr val="FF9B26"/>
    <a:srgbClr val="D71923"/>
    <a:srgbClr val="FFCC00"/>
    <a:srgbClr val="FFE2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50" d="100"/>
          <a:sy n="50" d="100"/>
        </p:scale>
        <p:origin x="66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2520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F9-4B17-820C-17A99653F7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F9-4B17-820C-17A99653F76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F9-4B17-820C-17A99653F7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270400"/>
        <c:axId val="181271936"/>
      </c:barChart>
      <c:catAx>
        <c:axId val="181270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1271936"/>
        <c:crosses val="autoZero"/>
        <c:auto val="1"/>
        <c:lblAlgn val="ctr"/>
        <c:lblOffset val="100"/>
        <c:noMultiLvlLbl val="0"/>
      </c:catAx>
      <c:valAx>
        <c:axId val="181271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12704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D4505F-3571-40A2-B924-4B199D5FAAA2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F4A93A-C833-4570-B05C-16F219A3AB9F}">
      <dgm:prSet phldrT="[Text]"/>
      <dgm:spPr/>
      <dgm:t>
        <a:bodyPr/>
        <a:lstStyle/>
        <a:p>
          <a:r>
            <a:rPr lang="en-US" dirty="0"/>
            <a:t>NOP</a:t>
          </a:r>
        </a:p>
      </dgm:t>
    </dgm:pt>
    <dgm:pt modelId="{80089722-B45F-4612-98F6-749D24471F65}" type="parTrans" cxnId="{F0DD3F00-CB1F-4DAE-AE99-A999214D7B6E}">
      <dgm:prSet/>
      <dgm:spPr/>
      <dgm:t>
        <a:bodyPr/>
        <a:lstStyle/>
        <a:p>
          <a:endParaRPr lang="en-US"/>
        </a:p>
      </dgm:t>
    </dgm:pt>
    <dgm:pt modelId="{E373E3C3-5EAC-4F15-8B9E-B968D5969F9E}" type="sibTrans" cxnId="{F0DD3F00-CB1F-4DAE-AE99-A999214D7B6E}">
      <dgm:prSet/>
      <dgm:spPr/>
      <dgm:t>
        <a:bodyPr/>
        <a:lstStyle/>
        <a:p>
          <a:endParaRPr lang="en-US"/>
        </a:p>
      </dgm:t>
    </dgm:pt>
    <dgm:pt modelId="{99BE71A9-6867-41D8-919D-883797D2351E}">
      <dgm:prSet phldrT="[Text]" custT="1"/>
      <dgm:spPr/>
      <dgm:t>
        <a:bodyPr/>
        <a:lstStyle/>
        <a:p>
          <a:r>
            <a:rPr lang="en-US" sz="1200" dirty="0"/>
            <a:t>Develop Project Description and NOP</a:t>
          </a:r>
        </a:p>
      </dgm:t>
    </dgm:pt>
    <dgm:pt modelId="{F6C6570B-DEDB-4D5E-BCED-7C4EB760B0BD}" type="parTrans" cxnId="{3106FA6B-79BB-4593-AC70-6F8852274350}">
      <dgm:prSet/>
      <dgm:spPr/>
      <dgm:t>
        <a:bodyPr/>
        <a:lstStyle/>
        <a:p>
          <a:endParaRPr lang="en-US"/>
        </a:p>
      </dgm:t>
    </dgm:pt>
    <dgm:pt modelId="{995C758E-E62B-47E6-A534-DC8DDBDAF454}" type="sibTrans" cxnId="{3106FA6B-79BB-4593-AC70-6F8852274350}">
      <dgm:prSet/>
      <dgm:spPr/>
      <dgm:t>
        <a:bodyPr/>
        <a:lstStyle/>
        <a:p>
          <a:endParaRPr lang="en-US"/>
        </a:p>
      </dgm:t>
    </dgm:pt>
    <dgm:pt modelId="{FD1A99BE-E6D2-4EE3-8124-85E34B4A4BC4}">
      <dgm:prSet phldrT="[Text]"/>
      <dgm:spPr/>
      <dgm:t>
        <a:bodyPr/>
        <a:lstStyle/>
        <a:p>
          <a:r>
            <a:rPr lang="en-US" dirty="0"/>
            <a:t>Project</a:t>
          </a:r>
          <a:br>
            <a:rPr lang="en-US" dirty="0"/>
          </a:br>
          <a:r>
            <a:rPr lang="en-US" dirty="0"/>
            <a:t> DEIR</a:t>
          </a:r>
        </a:p>
      </dgm:t>
    </dgm:pt>
    <dgm:pt modelId="{F3369C4D-02AD-4264-A7CC-1EBA79D27C79}" type="parTrans" cxnId="{436023B6-4CD1-414C-BE5D-86586D970E45}">
      <dgm:prSet/>
      <dgm:spPr/>
      <dgm:t>
        <a:bodyPr/>
        <a:lstStyle/>
        <a:p>
          <a:endParaRPr lang="en-US"/>
        </a:p>
      </dgm:t>
    </dgm:pt>
    <dgm:pt modelId="{5064D5DF-6386-47AF-AC04-C26E6F1E224C}" type="sibTrans" cxnId="{436023B6-4CD1-414C-BE5D-86586D970E45}">
      <dgm:prSet/>
      <dgm:spPr/>
      <dgm:t>
        <a:bodyPr/>
        <a:lstStyle/>
        <a:p>
          <a:endParaRPr lang="en-US"/>
        </a:p>
      </dgm:t>
    </dgm:pt>
    <dgm:pt modelId="{CDDDF1BF-C4A1-4BC6-A002-17AEB4C66444}">
      <dgm:prSet phldrT="[Text]" custT="1"/>
      <dgm:spPr/>
      <dgm:t>
        <a:bodyPr/>
        <a:lstStyle/>
        <a:p>
          <a:r>
            <a:rPr lang="en-US" sz="1200" dirty="0"/>
            <a:t>Admin Draft EIR</a:t>
          </a:r>
        </a:p>
      </dgm:t>
    </dgm:pt>
    <dgm:pt modelId="{C16F4467-5316-4D57-A0C5-78B2B3FAB045}" type="parTrans" cxnId="{C9E39AFE-1A36-4AAC-9A70-D02C180335D1}">
      <dgm:prSet/>
      <dgm:spPr/>
      <dgm:t>
        <a:bodyPr/>
        <a:lstStyle/>
        <a:p>
          <a:endParaRPr lang="en-US"/>
        </a:p>
      </dgm:t>
    </dgm:pt>
    <dgm:pt modelId="{281C67AD-242A-4120-BFD0-DD48110DED04}" type="sibTrans" cxnId="{C9E39AFE-1A36-4AAC-9A70-D02C180335D1}">
      <dgm:prSet/>
      <dgm:spPr/>
      <dgm:t>
        <a:bodyPr/>
        <a:lstStyle/>
        <a:p>
          <a:endParaRPr lang="en-US"/>
        </a:p>
      </dgm:t>
    </dgm:pt>
    <dgm:pt modelId="{9E16C9AF-CFDE-4637-B6D3-FE3684D0127D}">
      <dgm:prSet phldrT="[Text]"/>
      <dgm:spPr/>
      <dgm:t>
        <a:bodyPr/>
        <a:lstStyle/>
        <a:p>
          <a:r>
            <a:rPr lang="en-US" dirty="0"/>
            <a:t>Project</a:t>
          </a:r>
          <a:br>
            <a:rPr lang="en-US" dirty="0"/>
          </a:br>
          <a:r>
            <a:rPr lang="en-US" dirty="0"/>
            <a:t> FEIR</a:t>
          </a:r>
        </a:p>
      </dgm:t>
    </dgm:pt>
    <dgm:pt modelId="{A02A0E1B-821B-45ED-A3B2-5335E4A9B4EB}" type="parTrans" cxnId="{33A2CDD8-70C8-4DE7-85B0-58803C22C0D4}">
      <dgm:prSet/>
      <dgm:spPr/>
      <dgm:t>
        <a:bodyPr/>
        <a:lstStyle/>
        <a:p>
          <a:endParaRPr lang="en-US"/>
        </a:p>
      </dgm:t>
    </dgm:pt>
    <dgm:pt modelId="{E673F141-63E0-46E4-B8E0-A5901FEAF4A3}" type="sibTrans" cxnId="{33A2CDD8-70C8-4DE7-85B0-58803C22C0D4}">
      <dgm:prSet/>
      <dgm:spPr/>
      <dgm:t>
        <a:bodyPr/>
        <a:lstStyle/>
        <a:p>
          <a:endParaRPr lang="en-US"/>
        </a:p>
      </dgm:t>
    </dgm:pt>
    <dgm:pt modelId="{4BB70C52-779B-4552-BFC5-573E71060DCD}">
      <dgm:prSet phldrT="[Text]" custT="1"/>
      <dgm:spPr/>
      <dgm:t>
        <a:bodyPr/>
        <a:lstStyle/>
        <a:p>
          <a:r>
            <a:rPr lang="en-US" sz="1200" dirty="0"/>
            <a:t>Admin Draft Response to Comments</a:t>
          </a:r>
        </a:p>
      </dgm:t>
    </dgm:pt>
    <dgm:pt modelId="{F9CBD8C0-BCFD-4937-A544-6FC9D96CA885}" type="parTrans" cxnId="{F9BF70C8-247D-4D06-B18F-BC2F4A20ACF5}">
      <dgm:prSet/>
      <dgm:spPr/>
      <dgm:t>
        <a:bodyPr/>
        <a:lstStyle/>
        <a:p>
          <a:endParaRPr lang="en-US"/>
        </a:p>
      </dgm:t>
    </dgm:pt>
    <dgm:pt modelId="{09772776-B02E-4820-AAFE-A14F8BE5C0EC}" type="sibTrans" cxnId="{F9BF70C8-247D-4D06-B18F-BC2F4A20ACF5}">
      <dgm:prSet/>
      <dgm:spPr/>
      <dgm:t>
        <a:bodyPr/>
        <a:lstStyle/>
        <a:p>
          <a:endParaRPr lang="en-US"/>
        </a:p>
      </dgm:t>
    </dgm:pt>
    <dgm:pt modelId="{5C72010B-1DDB-4126-8F2F-BD45C10C28A4}">
      <dgm:prSet phldrT="[Text]" custT="1"/>
      <dgm:spPr/>
      <dgm:t>
        <a:bodyPr/>
        <a:lstStyle/>
        <a:p>
          <a:r>
            <a:rPr lang="en-US" sz="1200" dirty="0"/>
            <a:t>30 Day Public Review</a:t>
          </a:r>
        </a:p>
      </dgm:t>
    </dgm:pt>
    <dgm:pt modelId="{B6E46B1A-6949-406A-8912-DF27A113F0E1}" type="parTrans" cxnId="{110DD2F1-C3BF-42C0-A293-7443360433A7}">
      <dgm:prSet/>
      <dgm:spPr/>
      <dgm:t>
        <a:bodyPr/>
        <a:lstStyle/>
        <a:p>
          <a:endParaRPr lang="en-US"/>
        </a:p>
      </dgm:t>
    </dgm:pt>
    <dgm:pt modelId="{AA53C32C-CD44-4BB6-B988-CCEFB3398158}" type="sibTrans" cxnId="{110DD2F1-C3BF-42C0-A293-7443360433A7}">
      <dgm:prSet/>
      <dgm:spPr/>
      <dgm:t>
        <a:bodyPr/>
        <a:lstStyle/>
        <a:p>
          <a:endParaRPr lang="en-US"/>
        </a:p>
      </dgm:t>
    </dgm:pt>
    <dgm:pt modelId="{6D42732D-D160-46F4-BE3F-7C89C033DE30}">
      <dgm:prSet phldrT="[Text]" custT="1"/>
      <dgm:spPr/>
      <dgm:t>
        <a:bodyPr/>
        <a:lstStyle/>
        <a:p>
          <a:r>
            <a:rPr lang="en-US" sz="1200" dirty="0">
              <a:solidFill>
                <a:schemeClr val="accent2"/>
              </a:solidFill>
            </a:rPr>
            <a:t>Public Scoping Hearing (THAT’S TONIGHT 9-27-2017)</a:t>
          </a:r>
        </a:p>
      </dgm:t>
    </dgm:pt>
    <dgm:pt modelId="{E52670BC-6B9D-492D-B899-C18604929D9F}" type="parTrans" cxnId="{23BA54D5-F194-4E17-AA0D-D9D751B9A130}">
      <dgm:prSet/>
      <dgm:spPr/>
      <dgm:t>
        <a:bodyPr/>
        <a:lstStyle/>
        <a:p>
          <a:endParaRPr lang="en-US"/>
        </a:p>
      </dgm:t>
    </dgm:pt>
    <dgm:pt modelId="{0F7548F9-8265-4477-90CA-C5D9E37FC4AC}" type="sibTrans" cxnId="{23BA54D5-F194-4E17-AA0D-D9D751B9A130}">
      <dgm:prSet/>
      <dgm:spPr/>
      <dgm:t>
        <a:bodyPr/>
        <a:lstStyle/>
        <a:p>
          <a:endParaRPr lang="en-US"/>
        </a:p>
      </dgm:t>
    </dgm:pt>
    <dgm:pt modelId="{F109D3D1-717F-47EC-98D1-2F4639685AD6}">
      <dgm:prSet phldrT="[Text]" custT="1"/>
      <dgm:spPr/>
      <dgm:t>
        <a:bodyPr/>
        <a:lstStyle/>
        <a:p>
          <a:r>
            <a:rPr lang="en-US" sz="1200" dirty="0"/>
            <a:t>Public Draft EIR</a:t>
          </a:r>
        </a:p>
      </dgm:t>
    </dgm:pt>
    <dgm:pt modelId="{F3F95630-5059-4682-AE14-A3D3ED65A7F1}" type="parTrans" cxnId="{D711771B-7AF6-4466-93C6-0BC3B270DCCB}">
      <dgm:prSet/>
      <dgm:spPr/>
      <dgm:t>
        <a:bodyPr/>
        <a:lstStyle/>
        <a:p>
          <a:endParaRPr lang="en-US"/>
        </a:p>
      </dgm:t>
    </dgm:pt>
    <dgm:pt modelId="{D2416507-966E-4509-8CC3-5C2501525B85}" type="sibTrans" cxnId="{D711771B-7AF6-4466-93C6-0BC3B270DCCB}">
      <dgm:prSet/>
      <dgm:spPr/>
      <dgm:t>
        <a:bodyPr/>
        <a:lstStyle/>
        <a:p>
          <a:endParaRPr lang="en-US"/>
        </a:p>
      </dgm:t>
    </dgm:pt>
    <dgm:pt modelId="{E43914A2-718E-49C6-8238-0FA3330A88B8}">
      <dgm:prSet phldrT="[Text]" custT="1"/>
      <dgm:spPr/>
      <dgm:t>
        <a:bodyPr/>
        <a:lstStyle/>
        <a:p>
          <a:r>
            <a:rPr lang="en-US" sz="1200" dirty="0"/>
            <a:t>45  Day Public Comment Period</a:t>
          </a:r>
        </a:p>
      </dgm:t>
    </dgm:pt>
    <dgm:pt modelId="{09B26F12-BDE9-4AC2-BACE-FD7123A73097}" type="parTrans" cxnId="{ACA1742B-9024-4FD5-BD7A-9780DB55F984}">
      <dgm:prSet/>
      <dgm:spPr/>
      <dgm:t>
        <a:bodyPr/>
        <a:lstStyle/>
        <a:p>
          <a:endParaRPr lang="en-US"/>
        </a:p>
      </dgm:t>
    </dgm:pt>
    <dgm:pt modelId="{7E137424-5C90-4D8A-BC91-4F43F0D9560F}" type="sibTrans" cxnId="{ACA1742B-9024-4FD5-BD7A-9780DB55F984}">
      <dgm:prSet/>
      <dgm:spPr/>
      <dgm:t>
        <a:bodyPr/>
        <a:lstStyle/>
        <a:p>
          <a:endParaRPr lang="en-US"/>
        </a:p>
      </dgm:t>
    </dgm:pt>
    <dgm:pt modelId="{BEADC5E6-3371-4BE8-BA88-DF928A45C195}">
      <dgm:prSet phldrT="[Text]" custT="1"/>
      <dgm:spPr/>
      <dgm:t>
        <a:bodyPr/>
        <a:lstStyle/>
        <a:p>
          <a:r>
            <a:rPr lang="en-US" sz="1200" dirty="0">
              <a:solidFill>
                <a:schemeClr val="accent2"/>
              </a:solidFill>
            </a:rPr>
            <a:t>Public Hearing</a:t>
          </a:r>
        </a:p>
      </dgm:t>
    </dgm:pt>
    <dgm:pt modelId="{9C366AF8-1051-40EB-AB93-AD3E2C2E78B3}" type="parTrans" cxnId="{8F681248-F98F-4D01-BE4E-8F994891348F}">
      <dgm:prSet/>
      <dgm:spPr/>
      <dgm:t>
        <a:bodyPr/>
        <a:lstStyle/>
        <a:p>
          <a:endParaRPr lang="en-US"/>
        </a:p>
      </dgm:t>
    </dgm:pt>
    <dgm:pt modelId="{CBA58A40-00FE-4FEB-9C4B-A0E4918D1935}" type="sibTrans" cxnId="{8F681248-F98F-4D01-BE4E-8F994891348F}">
      <dgm:prSet/>
      <dgm:spPr/>
      <dgm:t>
        <a:bodyPr/>
        <a:lstStyle/>
        <a:p>
          <a:endParaRPr lang="en-US"/>
        </a:p>
      </dgm:t>
    </dgm:pt>
    <dgm:pt modelId="{EE948822-D622-4137-923C-1B2CDDCCA143}">
      <dgm:prSet phldrT="[Text]" custT="1"/>
      <dgm:spPr/>
      <dgm:t>
        <a:bodyPr/>
        <a:lstStyle/>
        <a:p>
          <a:r>
            <a:rPr lang="en-US" sz="1200" dirty="0"/>
            <a:t>MMRP</a:t>
          </a:r>
        </a:p>
      </dgm:t>
    </dgm:pt>
    <dgm:pt modelId="{830FAE7D-7748-4145-8191-42ED3236A441}" type="parTrans" cxnId="{CE5B85EE-5AB1-4B32-BE88-F2BF0B99D335}">
      <dgm:prSet/>
      <dgm:spPr/>
      <dgm:t>
        <a:bodyPr/>
        <a:lstStyle/>
        <a:p>
          <a:endParaRPr lang="en-US"/>
        </a:p>
      </dgm:t>
    </dgm:pt>
    <dgm:pt modelId="{82870019-74E4-4050-BB7F-F7D7949AE97A}" type="sibTrans" cxnId="{CE5B85EE-5AB1-4B32-BE88-F2BF0B99D335}">
      <dgm:prSet/>
      <dgm:spPr/>
      <dgm:t>
        <a:bodyPr/>
        <a:lstStyle/>
        <a:p>
          <a:endParaRPr lang="en-US"/>
        </a:p>
      </dgm:t>
    </dgm:pt>
    <dgm:pt modelId="{6432ECBC-C0E4-486C-BA53-E4558571353A}">
      <dgm:prSet phldrT="[Text]" custT="1"/>
      <dgm:spPr/>
      <dgm:t>
        <a:bodyPr/>
        <a:lstStyle/>
        <a:p>
          <a:r>
            <a:rPr lang="en-US" sz="1200" dirty="0"/>
            <a:t>Public Draft FEIR</a:t>
          </a:r>
        </a:p>
      </dgm:t>
    </dgm:pt>
    <dgm:pt modelId="{4B8375B7-FD63-487A-9991-96F9B2047D43}" type="parTrans" cxnId="{7C19F544-F0F2-466F-8217-FFCE38C877B7}">
      <dgm:prSet/>
      <dgm:spPr/>
      <dgm:t>
        <a:bodyPr/>
        <a:lstStyle/>
        <a:p>
          <a:endParaRPr lang="en-US"/>
        </a:p>
      </dgm:t>
    </dgm:pt>
    <dgm:pt modelId="{0CF8640C-AAE4-406A-89E6-7EE59803DAEF}" type="sibTrans" cxnId="{7C19F544-F0F2-466F-8217-FFCE38C877B7}">
      <dgm:prSet/>
      <dgm:spPr/>
      <dgm:t>
        <a:bodyPr/>
        <a:lstStyle/>
        <a:p>
          <a:endParaRPr lang="en-US"/>
        </a:p>
      </dgm:t>
    </dgm:pt>
    <dgm:pt modelId="{3D71A0E4-57CD-4658-92E1-4DA55D087248}">
      <dgm:prSet phldrT="[Text]" custT="1"/>
      <dgm:spPr/>
      <dgm:t>
        <a:bodyPr/>
        <a:lstStyle/>
        <a:p>
          <a:r>
            <a:rPr lang="en-US" sz="1200" dirty="0"/>
            <a:t>15 Day Public Review</a:t>
          </a:r>
        </a:p>
      </dgm:t>
    </dgm:pt>
    <dgm:pt modelId="{DDD967E7-E3F9-40AE-B2C8-27D5F2668D0D}" type="parTrans" cxnId="{4E9BEAF9-A9DE-41CF-A44F-44BD05F2F35C}">
      <dgm:prSet/>
      <dgm:spPr/>
      <dgm:t>
        <a:bodyPr/>
        <a:lstStyle/>
        <a:p>
          <a:endParaRPr lang="en-US"/>
        </a:p>
      </dgm:t>
    </dgm:pt>
    <dgm:pt modelId="{B1B636C2-5AD2-4438-8C0F-E1F24D0F3C25}" type="sibTrans" cxnId="{4E9BEAF9-A9DE-41CF-A44F-44BD05F2F35C}">
      <dgm:prSet/>
      <dgm:spPr/>
      <dgm:t>
        <a:bodyPr/>
        <a:lstStyle/>
        <a:p>
          <a:endParaRPr lang="en-US"/>
        </a:p>
      </dgm:t>
    </dgm:pt>
    <dgm:pt modelId="{47605CA8-E37E-4630-A7BB-882C9384404B}">
      <dgm:prSet phldrT="[Text]" custT="1"/>
      <dgm:spPr/>
      <dgm:t>
        <a:bodyPr/>
        <a:lstStyle/>
        <a:p>
          <a:r>
            <a:rPr lang="en-US" sz="1200" dirty="0">
              <a:solidFill>
                <a:schemeClr val="accent2"/>
              </a:solidFill>
            </a:rPr>
            <a:t>FEIR Certification Hearing and Project Approval</a:t>
          </a:r>
        </a:p>
      </dgm:t>
    </dgm:pt>
    <dgm:pt modelId="{C7E2582F-9340-46F3-A6E7-CBB91068029E}" type="parTrans" cxnId="{8CB0523D-45D1-428C-85C6-6EA6BEB79E87}">
      <dgm:prSet/>
      <dgm:spPr/>
      <dgm:t>
        <a:bodyPr/>
        <a:lstStyle/>
        <a:p>
          <a:endParaRPr lang="en-US"/>
        </a:p>
      </dgm:t>
    </dgm:pt>
    <dgm:pt modelId="{C22FA755-DD8B-4312-B90D-0B4B069D6414}" type="sibTrans" cxnId="{8CB0523D-45D1-428C-85C6-6EA6BEB79E87}">
      <dgm:prSet/>
      <dgm:spPr/>
      <dgm:t>
        <a:bodyPr/>
        <a:lstStyle/>
        <a:p>
          <a:endParaRPr lang="en-US"/>
        </a:p>
      </dgm:t>
    </dgm:pt>
    <dgm:pt modelId="{62333BEB-96FF-400E-804A-50D62A643248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/>
            <a:t>Agency Permitting</a:t>
          </a:r>
        </a:p>
      </dgm:t>
    </dgm:pt>
    <dgm:pt modelId="{FD44D5FA-C525-4AE3-99D5-57534F23C8CE}" type="parTrans" cxnId="{F46B0707-01EB-407F-8CCA-BC7F80DA02A1}">
      <dgm:prSet/>
      <dgm:spPr/>
      <dgm:t>
        <a:bodyPr/>
        <a:lstStyle/>
        <a:p>
          <a:endParaRPr lang="en-US"/>
        </a:p>
      </dgm:t>
    </dgm:pt>
    <dgm:pt modelId="{5B33AFE9-BBD7-40E5-8882-5B7B562B988C}" type="sibTrans" cxnId="{F46B0707-01EB-407F-8CCA-BC7F80DA02A1}">
      <dgm:prSet/>
      <dgm:spPr/>
      <dgm:t>
        <a:bodyPr/>
        <a:lstStyle/>
        <a:p>
          <a:endParaRPr lang="en-US"/>
        </a:p>
      </dgm:t>
    </dgm:pt>
    <dgm:pt modelId="{E75A8563-5D41-4D80-957D-8147AA0C82F8}" type="pres">
      <dgm:prSet presAssocID="{7FD4505F-3571-40A2-B924-4B199D5FAAA2}" presName="rootnode" presStyleCnt="0">
        <dgm:presLayoutVars>
          <dgm:chMax/>
          <dgm:chPref/>
          <dgm:dir/>
          <dgm:animLvl val="lvl"/>
        </dgm:presLayoutVars>
      </dgm:prSet>
      <dgm:spPr/>
    </dgm:pt>
    <dgm:pt modelId="{6BFDEE0C-51D4-45DC-9096-46383361D283}" type="pres">
      <dgm:prSet presAssocID="{01F4A93A-C833-4570-B05C-16F219A3AB9F}" presName="composite" presStyleCnt="0"/>
      <dgm:spPr/>
    </dgm:pt>
    <dgm:pt modelId="{13D79BC8-8F8E-4752-B7BA-017BD3C35ABB}" type="pres">
      <dgm:prSet presAssocID="{01F4A93A-C833-4570-B05C-16F219A3AB9F}" presName="bentUpArrow1" presStyleLbl="alignImgPlace1" presStyleIdx="0" presStyleCnt="3" custScaleX="45850" custScaleY="63072" custLinFactNeighborX="-8024" custLinFactNeighborY="-54036"/>
      <dgm:spPr/>
    </dgm:pt>
    <dgm:pt modelId="{0FCC323F-9C78-4137-A78A-0CDE0CA89E17}" type="pres">
      <dgm:prSet presAssocID="{01F4A93A-C833-4570-B05C-16F219A3AB9F}" presName="ParentText" presStyleLbl="node1" presStyleIdx="0" presStyleCnt="4" custLinFactNeighborX="-13291" custLinFactNeighborY="-98566">
        <dgm:presLayoutVars>
          <dgm:chMax val="1"/>
          <dgm:chPref val="1"/>
          <dgm:bulletEnabled val="1"/>
        </dgm:presLayoutVars>
      </dgm:prSet>
      <dgm:spPr/>
    </dgm:pt>
    <dgm:pt modelId="{D966D0AB-2220-433C-9CBD-BDE9F4FEF740}" type="pres">
      <dgm:prSet presAssocID="{01F4A93A-C833-4570-B05C-16F219A3AB9F}" presName="ChildText" presStyleLbl="revTx" presStyleIdx="0" presStyleCnt="3" custScaleX="457949" custLinFactX="64058" custLinFactY="-20371" custLinFactNeighborX="100000" custLinFactNeighborY="-100000">
        <dgm:presLayoutVars>
          <dgm:chMax val="0"/>
          <dgm:chPref val="0"/>
          <dgm:bulletEnabled val="1"/>
        </dgm:presLayoutVars>
      </dgm:prSet>
      <dgm:spPr/>
    </dgm:pt>
    <dgm:pt modelId="{C7AA9F08-1411-4C73-829F-9B1514E28CDD}" type="pres">
      <dgm:prSet presAssocID="{E373E3C3-5EAC-4F15-8B9E-B968D5969F9E}" presName="sibTrans" presStyleCnt="0"/>
      <dgm:spPr/>
    </dgm:pt>
    <dgm:pt modelId="{B1F190D0-D203-4F40-AB0E-A0E548B23F72}" type="pres">
      <dgm:prSet presAssocID="{FD1A99BE-E6D2-4EE3-8124-85E34B4A4BC4}" presName="composite" presStyleCnt="0"/>
      <dgm:spPr/>
    </dgm:pt>
    <dgm:pt modelId="{C6A0D976-F91B-4F7D-A3F4-617C0FF5E450}" type="pres">
      <dgm:prSet presAssocID="{FD1A99BE-E6D2-4EE3-8124-85E34B4A4BC4}" presName="bentUpArrow1" presStyleLbl="alignImgPlace1" presStyleIdx="1" presStyleCnt="3" custScaleX="45851" custScaleY="63042" custLinFactNeighborX="-45860" custLinFactNeighborY="-38807"/>
      <dgm:spPr/>
    </dgm:pt>
    <dgm:pt modelId="{6C0D6C36-D195-4852-B3E5-1D79E2CD504F}" type="pres">
      <dgm:prSet presAssocID="{FD1A99BE-E6D2-4EE3-8124-85E34B4A4BC4}" presName="ParentText" presStyleLbl="node1" presStyleIdx="1" presStyleCnt="4" custLinFactNeighborX="-61817" custLinFactNeighborY="-44988">
        <dgm:presLayoutVars>
          <dgm:chMax val="1"/>
          <dgm:chPref val="1"/>
          <dgm:bulletEnabled val="1"/>
        </dgm:presLayoutVars>
      </dgm:prSet>
      <dgm:spPr/>
    </dgm:pt>
    <dgm:pt modelId="{4EB04AB0-CD59-42ED-A32D-280066329427}" type="pres">
      <dgm:prSet presAssocID="{FD1A99BE-E6D2-4EE3-8124-85E34B4A4BC4}" presName="ChildText" presStyleLbl="revTx" presStyleIdx="1" presStyleCnt="3" custScaleX="289693" custLinFactNeighborX="14451" custLinFactNeighborY="-62881">
        <dgm:presLayoutVars>
          <dgm:chMax val="0"/>
          <dgm:chPref val="0"/>
          <dgm:bulletEnabled val="1"/>
        </dgm:presLayoutVars>
      </dgm:prSet>
      <dgm:spPr/>
    </dgm:pt>
    <dgm:pt modelId="{E9122B50-B451-486B-A4A9-419589AC7C60}" type="pres">
      <dgm:prSet presAssocID="{5064D5DF-6386-47AF-AC04-C26E6F1E224C}" presName="sibTrans" presStyleCnt="0"/>
      <dgm:spPr/>
    </dgm:pt>
    <dgm:pt modelId="{CD53457A-587B-465E-BB40-4593178EB132}" type="pres">
      <dgm:prSet presAssocID="{9E16C9AF-CFDE-4637-B6D3-FE3684D0127D}" presName="composite" presStyleCnt="0"/>
      <dgm:spPr/>
    </dgm:pt>
    <dgm:pt modelId="{1E30A3B2-FDFF-4901-9EA2-0C02C667B34C}" type="pres">
      <dgm:prSet presAssocID="{9E16C9AF-CFDE-4637-B6D3-FE3684D0127D}" presName="bentUpArrow1" presStyleLbl="alignImgPlace1" presStyleIdx="2" presStyleCnt="3" custAng="0" custScaleX="45850" custScaleY="63219" custLinFactX="-92464" custLinFactNeighborX="-100000" custLinFactNeighborY="-51155"/>
      <dgm:spPr/>
    </dgm:pt>
    <dgm:pt modelId="{47DE6DCF-3D20-47BB-BB9F-1F5903ED1A63}" type="pres">
      <dgm:prSet presAssocID="{9E16C9AF-CFDE-4637-B6D3-FE3684D0127D}" presName="ParentText" presStyleLbl="node1" presStyleIdx="2" presStyleCnt="4" custLinFactX="-27623" custLinFactNeighborX="-100000" custLinFactNeighborY="-29652">
        <dgm:presLayoutVars>
          <dgm:chMax val="1"/>
          <dgm:chPref val="1"/>
          <dgm:bulletEnabled val="1"/>
        </dgm:presLayoutVars>
      </dgm:prSet>
      <dgm:spPr/>
    </dgm:pt>
    <dgm:pt modelId="{06696F5D-3DED-4729-B9DB-8E0DE8626341}" type="pres">
      <dgm:prSet presAssocID="{9E16C9AF-CFDE-4637-B6D3-FE3684D0127D}" presName="ChildText" presStyleLbl="revTx" presStyleIdx="2" presStyleCnt="3" custScaleX="403890" custLinFactNeighborX="-17870" custLinFactNeighborY="-29115">
        <dgm:presLayoutVars>
          <dgm:chMax val="0"/>
          <dgm:chPref val="0"/>
          <dgm:bulletEnabled val="1"/>
        </dgm:presLayoutVars>
      </dgm:prSet>
      <dgm:spPr/>
    </dgm:pt>
    <dgm:pt modelId="{C58F3370-5069-4733-8DE4-6515E05AE2DD}" type="pres">
      <dgm:prSet presAssocID="{E673F141-63E0-46E4-B8E0-A5901FEAF4A3}" presName="sibTrans" presStyleCnt="0"/>
      <dgm:spPr/>
    </dgm:pt>
    <dgm:pt modelId="{F8597FBD-5EED-4A53-94BF-FA4F44E0AC1F}" type="pres">
      <dgm:prSet presAssocID="{62333BEB-96FF-400E-804A-50D62A643248}" presName="composite" presStyleCnt="0"/>
      <dgm:spPr/>
    </dgm:pt>
    <dgm:pt modelId="{F6EC4FC3-F33C-4E0C-ABB9-CA8536E8F399}" type="pres">
      <dgm:prSet presAssocID="{62333BEB-96FF-400E-804A-50D62A643248}" presName="ParentText" presStyleLbl="node1" presStyleIdx="3" presStyleCnt="4" custScaleX="127647" custLinFactX="-100000" custLinFactNeighborX="-111229" custLinFactNeighborY="-5297">
        <dgm:presLayoutVars>
          <dgm:chMax val="1"/>
          <dgm:chPref val="1"/>
          <dgm:bulletEnabled val="1"/>
        </dgm:presLayoutVars>
      </dgm:prSet>
      <dgm:spPr/>
    </dgm:pt>
  </dgm:ptLst>
  <dgm:cxnLst>
    <dgm:cxn modelId="{F0DD3F00-CB1F-4DAE-AE99-A999214D7B6E}" srcId="{7FD4505F-3571-40A2-B924-4B199D5FAAA2}" destId="{01F4A93A-C833-4570-B05C-16F219A3AB9F}" srcOrd="0" destOrd="0" parTransId="{80089722-B45F-4612-98F6-749D24471F65}" sibTransId="{E373E3C3-5EAC-4F15-8B9E-B968D5969F9E}"/>
    <dgm:cxn modelId="{F46B0707-01EB-407F-8CCA-BC7F80DA02A1}" srcId="{7FD4505F-3571-40A2-B924-4B199D5FAAA2}" destId="{62333BEB-96FF-400E-804A-50D62A643248}" srcOrd="3" destOrd="0" parTransId="{FD44D5FA-C525-4AE3-99D5-57534F23C8CE}" sibTransId="{5B33AFE9-BBD7-40E5-8882-5B7B562B988C}"/>
    <dgm:cxn modelId="{F543F70E-BFC3-4B47-A32E-C5DDA418E4A2}" type="presOf" srcId="{6D42732D-D160-46F4-BE3F-7C89C033DE30}" destId="{D966D0AB-2220-433C-9CBD-BDE9F4FEF740}" srcOrd="0" destOrd="2" presId="urn:microsoft.com/office/officeart/2005/8/layout/StepDownProcess"/>
    <dgm:cxn modelId="{D711771B-7AF6-4466-93C6-0BC3B270DCCB}" srcId="{FD1A99BE-E6D2-4EE3-8124-85E34B4A4BC4}" destId="{F109D3D1-717F-47EC-98D1-2F4639685AD6}" srcOrd="1" destOrd="0" parTransId="{F3F95630-5059-4682-AE14-A3D3ED65A7F1}" sibTransId="{D2416507-966E-4509-8CC3-5C2501525B85}"/>
    <dgm:cxn modelId="{5DEBDF27-754B-4CBB-B976-0226C7EB96C1}" type="presOf" srcId="{01F4A93A-C833-4570-B05C-16F219A3AB9F}" destId="{0FCC323F-9C78-4137-A78A-0CDE0CA89E17}" srcOrd="0" destOrd="0" presId="urn:microsoft.com/office/officeart/2005/8/layout/StepDownProcess"/>
    <dgm:cxn modelId="{ACA1742B-9024-4FD5-BD7A-9780DB55F984}" srcId="{FD1A99BE-E6D2-4EE3-8124-85E34B4A4BC4}" destId="{E43914A2-718E-49C6-8238-0FA3330A88B8}" srcOrd="2" destOrd="0" parTransId="{09B26F12-BDE9-4AC2-BACE-FD7123A73097}" sibTransId="{7E137424-5C90-4D8A-BC91-4F43F0D9560F}"/>
    <dgm:cxn modelId="{1885762D-1171-4B17-9B22-6F584DD04471}" type="presOf" srcId="{E43914A2-718E-49C6-8238-0FA3330A88B8}" destId="{4EB04AB0-CD59-42ED-A32D-280066329427}" srcOrd="0" destOrd="2" presId="urn:microsoft.com/office/officeart/2005/8/layout/StepDownProcess"/>
    <dgm:cxn modelId="{613EC22E-8D32-4D18-98C6-0EB6087FF98C}" type="presOf" srcId="{BEADC5E6-3371-4BE8-BA88-DF928A45C195}" destId="{4EB04AB0-CD59-42ED-A32D-280066329427}" srcOrd="0" destOrd="3" presId="urn:microsoft.com/office/officeart/2005/8/layout/StepDownProcess"/>
    <dgm:cxn modelId="{8CB0523D-45D1-428C-85C6-6EA6BEB79E87}" srcId="{9E16C9AF-CFDE-4637-B6D3-FE3684D0127D}" destId="{47605CA8-E37E-4630-A7BB-882C9384404B}" srcOrd="4" destOrd="0" parTransId="{C7E2582F-9340-46F3-A6E7-CBB91068029E}" sibTransId="{C22FA755-DD8B-4312-B90D-0B4B069D6414}"/>
    <dgm:cxn modelId="{C7534D40-34DE-49AC-A96F-C27390519531}" type="presOf" srcId="{4BB70C52-779B-4552-BFC5-573E71060DCD}" destId="{06696F5D-3DED-4729-B9DB-8E0DE8626341}" srcOrd="0" destOrd="0" presId="urn:microsoft.com/office/officeart/2005/8/layout/StepDownProcess"/>
    <dgm:cxn modelId="{A286205D-C47B-4468-8067-FD8C0630A37B}" type="presOf" srcId="{7FD4505F-3571-40A2-B924-4B199D5FAAA2}" destId="{E75A8563-5D41-4D80-957D-8147AA0C82F8}" srcOrd="0" destOrd="0" presId="urn:microsoft.com/office/officeart/2005/8/layout/StepDownProcess"/>
    <dgm:cxn modelId="{7C19F544-F0F2-466F-8217-FFCE38C877B7}" srcId="{9E16C9AF-CFDE-4637-B6D3-FE3684D0127D}" destId="{6432ECBC-C0E4-486C-BA53-E4558571353A}" srcOrd="2" destOrd="0" parTransId="{4B8375B7-FD63-487A-9991-96F9B2047D43}" sibTransId="{0CF8640C-AAE4-406A-89E6-7EE59803DAEF}"/>
    <dgm:cxn modelId="{8F681248-F98F-4D01-BE4E-8F994891348F}" srcId="{FD1A99BE-E6D2-4EE3-8124-85E34B4A4BC4}" destId="{BEADC5E6-3371-4BE8-BA88-DF928A45C195}" srcOrd="3" destOrd="0" parTransId="{9C366AF8-1051-40EB-AB93-AD3E2C2E78B3}" sibTransId="{CBA58A40-00FE-4FEB-9C4B-A0E4918D1935}"/>
    <dgm:cxn modelId="{3106FA6B-79BB-4593-AC70-6F8852274350}" srcId="{01F4A93A-C833-4570-B05C-16F219A3AB9F}" destId="{99BE71A9-6867-41D8-919D-883797D2351E}" srcOrd="0" destOrd="0" parTransId="{F6C6570B-DEDB-4D5E-BCED-7C4EB760B0BD}" sibTransId="{995C758E-E62B-47E6-A534-DC8DDBDAF454}"/>
    <dgm:cxn modelId="{55AC774D-129B-4D8D-BF22-620C555B2EC1}" type="presOf" srcId="{5C72010B-1DDB-4126-8F2F-BD45C10C28A4}" destId="{D966D0AB-2220-433C-9CBD-BDE9F4FEF740}" srcOrd="0" destOrd="1" presId="urn:microsoft.com/office/officeart/2005/8/layout/StepDownProcess"/>
    <dgm:cxn modelId="{54122971-7A71-4681-8EEF-00F40C3812EB}" type="presOf" srcId="{FD1A99BE-E6D2-4EE3-8124-85E34B4A4BC4}" destId="{6C0D6C36-D195-4852-B3E5-1D79E2CD504F}" srcOrd="0" destOrd="0" presId="urn:microsoft.com/office/officeart/2005/8/layout/StepDownProcess"/>
    <dgm:cxn modelId="{FD314572-D87C-4740-996F-F68E0D6B1A9E}" type="presOf" srcId="{3D71A0E4-57CD-4658-92E1-4DA55D087248}" destId="{06696F5D-3DED-4729-B9DB-8E0DE8626341}" srcOrd="0" destOrd="3" presId="urn:microsoft.com/office/officeart/2005/8/layout/StepDownProcess"/>
    <dgm:cxn modelId="{E9207E52-D24F-4825-BE75-A22AACB7D468}" type="presOf" srcId="{F109D3D1-717F-47EC-98D1-2F4639685AD6}" destId="{4EB04AB0-CD59-42ED-A32D-280066329427}" srcOrd="0" destOrd="1" presId="urn:microsoft.com/office/officeart/2005/8/layout/StepDownProcess"/>
    <dgm:cxn modelId="{E2E7D395-C4EF-4CE5-AE5D-196E30849992}" type="presOf" srcId="{EE948822-D622-4137-923C-1B2CDDCCA143}" destId="{06696F5D-3DED-4729-B9DB-8E0DE8626341}" srcOrd="0" destOrd="1" presId="urn:microsoft.com/office/officeart/2005/8/layout/StepDownProcess"/>
    <dgm:cxn modelId="{436023B6-4CD1-414C-BE5D-86586D970E45}" srcId="{7FD4505F-3571-40A2-B924-4B199D5FAAA2}" destId="{FD1A99BE-E6D2-4EE3-8124-85E34B4A4BC4}" srcOrd="1" destOrd="0" parTransId="{F3369C4D-02AD-4264-A7CC-1EBA79D27C79}" sibTransId="{5064D5DF-6386-47AF-AC04-C26E6F1E224C}"/>
    <dgm:cxn modelId="{D8F360B7-45E0-4C34-9004-45D67C782146}" type="presOf" srcId="{99BE71A9-6867-41D8-919D-883797D2351E}" destId="{D966D0AB-2220-433C-9CBD-BDE9F4FEF740}" srcOrd="0" destOrd="0" presId="urn:microsoft.com/office/officeart/2005/8/layout/StepDownProcess"/>
    <dgm:cxn modelId="{F9BF70C8-247D-4D06-B18F-BC2F4A20ACF5}" srcId="{9E16C9AF-CFDE-4637-B6D3-FE3684D0127D}" destId="{4BB70C52-779B-4552-BFC5-573E71060DCD}" srcOrd="0" destOrd="0" parTransId="{F9CBD8C0-BCFD-4937-A544-6FC9D96CA885}" sibTransId="{09772776-B02E-4820-AAFE-A14F8BE5C0EC}"/>
    <dgm:cxn modelId="{EE2BD4CC-15CB-481D-89ED-E529524211C4}" type="presOf" srcId="{CDDDF1BF-C4A1-4BC6-A002-17AEB4C66444}" destId="{4EB04AB0-CD59-42ED-A32D-280066329427}" srcOrd="0" destOrd="0" presId="urn:microsoft.com/office/officeart/2005/8/layout/StepDownProcess"/>
    <dgm:cxn modelId="{23BA54D5-F194-4E17-AA0D-D9D751B9A130}" srcId="{01F4A93A-C833-4570-B05C-16F219A3AB9F}" destId="{6D42732D-D160-46F4-BE3F-7C89C033DE30}" srcOrd="2" destOrd="0" parTransId="{E52670BC-6B9D-492D-B899-C18604929D9F}" sibTransId="{0F7548F9-8265-4477-90CA-C5D9E37FC4AC}"/>
    <dgm:cxn modelId="{33A2CDD8-70C8-4DE7-85B0-58803C22C0D4}" srcId="{7FD4505F-3571-40A2-B924-4B199D5FAAA2}" destId="{9E16C9AF-CFDE-4637-B6D3-FE3684D0127D}" srcOrd="2" destOrd="0" parTransId="{A02A0E1B-821B-45ED-A3B2-5335E4A9B4EB}" sibTransId="{E673F141-63E0-46E4-B8E0-A5901FEAF4A3}"/>
    <dgm:cxn modelId="{0C1529DF-1977-4EC7-847C-10D17FA86294}" type="presOf" srcId="{62333BEB-96FF-400E-804A-50D62A643248}" destId="{F6EC4FC3-F33C-4E0C-ABB9-CA8536E8F399}" srcOrd="0" destOrd="0" presId="urn:microsoft.com/office/officeart/2005/8/layout/StepDownProcess"/>
    <dgm:cxn modelId="{398D03E1-AA07-4AA0-A67E-ECE8A12B11F0}" type="presOf" srcId="{9E16C9AF-CFDE-4637-B6D3-FE3684D0127D}" destId="{47DE6DCF-3D20-47BB-BB9F-1F5903ED1A63}" srcOrd="0" destOrd="0" presId="urn:microsoft.com/office/officeart/2005/8/layout/StepDownProcess"/>
    <dgm:cxn modelId="{0D2230E3-ACFF-4080-9A4C-0B7935338E23}" type="presOf" srcId="{47605CA8-E37E-4630-A7BB-882C9384404B}" destId="{06696F5D-3DED-4729-B9DB-8E0DE8626341}" srcOrd="0" destOrd="4" presId="urn:microsoft.com/office/officeart/2005/8/layout/StepDownProcess"/>
    <dgm:cxn modelId="{11EBF6E8-7DFE-4536-9DCB-5EF63B4C6A23}" type="presOf" srcId="{6432ECBC-C0E4-486C-BA53-E4558571353A}" destId="{06696F5D-3DED-4729-B9DB-8E0DE8626341}" srcOrd="0" destOrd="2" presId="urn:microsoft.com/office/officeart/2005/8/layout/StepDownProcess"/>
    <dgm:cxn modelId="{CE5B85EE-5AB1-4B32-BE88-F2BF0B99D335}" srcId="{9E16C9AF-CFDE-4637-B6D3-FE3684D0127D}" destId="{EE948822-D622-4137-923C-1B2CDDCCA143}" srcOrd="1" destOrd="0" parTransId="{830FAE7D-7748-4145-8191-42ED3236A441}" sibTransId="{82870019-74E4-4050-BB7F-F7D7949AE97A}"/>
    <dgm:cxn modelId="{110DD2F1-C3BF-42C0-A293-7443360433A7}" srcId="{01F4A93A-C833-4570-B05C-16F219A3AB9F}" destId="{5C72010B-1DDB-4126-8F2F-BD45C10C28A4}" srcOrd="1" destOrd="0" parTransId="{B6E46B1A-6949-406A-8912-DF27A113F0E1}" sibTransId="{AA53C32C-CD44-4BB6-B988-CCEFB3398158}"/>
    <dgm:cxn modelId="{4E9BEAF9-A9DE-41CF-A44F-44BD05F2F35C}" srcId="{9E16C9AF-CFDE-4637-B6D3-FE3684D0127D}" destId="{3D71A0E4-57CD-4658-92E1-4DA55D087248}" srcOrd="3" destOrd="0" parTransId="{DDD967E7-E3F9-40AE-B2C8-27D5F2668D0D}" sibTransId="{B1B636C2-5AD2-4438-8C0F-E1F24D0F3C25}"/>
    <dgm:cxn modelId="{C9E39AFE-1A36-4AAC-9A70-D02C180335D1}" srcId="{FD1A99BE-E6D2-4EE3-8124-85E34B4A4BC4}" destId="{CDDDF1BF-C4A1-4BC6-A002-17AEB4C66444}" srcOrd="0" destOrd="0" parTransId="{C16F4467-5316-4D57-A0C5-78B2B3FAB045}" sibTransId="{281C67AD-242A-4120-BFD0-DD48110DED04}"/>
    <dgm:cxn modelId="{765D6AF7-1AFD-4C2C-88F5-42BCB6523179}" type="presParOf" srcId="{E75A8563-5D41-4D80-957D-8147AA0C82F8}" destId="{6BFDEE0C-51D4-45DC-9096-46383361D283}" srcOrd="0" destOrd="0" presId="urn:microsoft.com/office/officeart/2005/8/layout/StepDownProcess"/>
    <dgm:cxn modelId="{898840A3-8DA8-4E32-A3BD-3B96A5EF37B1}" type="presParOf" srcId="{6BFDEE0C-51D4-45DC-9096-46383361D283}" destId="{13D79BC8-8F8E-4752-B7BA-017BD3C35ABB}" srcOrd="0" destOrd="0" presId="urn:microsoft.com/office/officeart/2005/8/layout/StepDownProcess"/>
    <dgm:cxn modelId="{D7A46624-9142-45EA-BC2E-03B6D5F5CA61}" type="presParOf" srcId="{6BFDEE0C-51D4-45DC-9096-46383361D283}" destId="{0FCC323F-9C78-4137-A78A-0CDE0CA89E17}" srcOrd="1" destOrd="0" presId="urn:microsoft.com/office/officeart/2005/8/layout/StepDownProcess"/>
    <dgm:cxn modelId="{F5BAE18D-1039-4BC9-A552-9117A9E21D6B}" type="presParOf" srcId="{6BFDEE0C-51D4-45DC-9096-46383361D283}" destId="{D966D0AB-2220-433C-9CBD-BDE9F4FEF740}" srcOrd="2" destOrd="0" presId="urn:microsoft.com/office/officeart/2005/8/layout/StepDownProcess"/>
    <dgm:cxn modelId="{586A778A-0076-48BA-8FAF-08B179C747FB}" type="presParOf" srcId="{E75A8563-5D41-4D80-957D-8147AA0C82F8}" destId="{C7AA9F08-1411-4C73-829F-9B1514E28CDD}" srcOrd="1" destOrd="0" presId="urn:microsoft.com/office/officeart/2005/8/layout/StepDownProcess"/>
    <dgm:cxn modelId="{9714DE7A-4E5F-470B-A42D-01DF06B53233}" type="presParOf" srcId="{E75A8563-5D41-4D80-957D-8147AA0C82F8}" destId="{B1F190D0-D203-4F40-AB0E-A0E548B23F72}" srcOrd="2" destOrd="0" presId="urn:microsoft.com/office/officeart/2005/8/layout/StepDownProcess"/>
    <dgm:cxn modelId="{D049A35B-0C95-4A2C-A986-A2AE93322734}" type="presParOf" srcId="{B1F190D0-D203-4F40-AB0E-A0E548B23F72}" destId="{C6A0D976-F91B-4F7D-A3F4-617C0FF5E450}" srcOrd="0" destOrd="0" presId="urn:microsoft.com/office/officeart/2005/8/layout/StepDownProcess"/>
    <dgm:cxn modelId="{DF968379-F711-4269-9638-CFA9092DF4D4}" type="presParOf" srcId="{B1F190D0-D203-4F40-AB0E-A0E548B23F72}" destId="{6C0D6C36-D195-4852-B3E5-1D79E2CD504F}" srcOrd="1" destOrd="0" presId="urn:microsoft.com/office/officeart/2005/8/layout/StepDownProcess"/>
    <dgm:cxn modelId="{0EC6314F-D3E7-4EE7-9231-38F1F4241FFB}" type="presParOf" srcId="{B1F190D0-D203-4F40-AB0E-A0E548B23F72}" destId="{4EB04AB0-CD59-42ED-A32D-280066329427}" srcOrd="2" destOrd="0" presId="urn:microsoft.com/office/officeart/2005/8/layout/StepDownProcess"/>
    <dgm:cxn modelId="{6C3917E3-D20C-4575-B805-0DBAF49054EE}" type="presParOf" srcId="{E75A8563-5D41-4D80-957D-8147AA0C82F8}" destId="{E9122B50-B451-486B-A4A9-419589AC7C60}" srcOrd="3" destOrd="0" presId="urn:microsoft.com/office/officeart/2005/8/layout/StepDownProcess"/>
    <dgm:cxn modelId="{3EF6658E-200B-4698-BCBB-905BC8345AB1}" type="presParOf" srcId="{E75A8563-5D41-4D80-957D-8147AA0C82F8}" destId="{CD53457A-587B-465E-BB40-4593178EB132}" srcOrd="4" destOrd="0" presId="urn:microsoft.com/office/officeart/2005/8/layout/StepDownProcess"/>
    <dgm:cxn modelId="{1116B5D2-2190-42AE-86D8-A74B8CD7C5C2}" type="presParOf" srcId="{CD53457A-587B-465E-BB40-4593178EB132}" destId="{1E30A3B2-FDFF-4901-9EA2-0C02C667B34C}" srcOrd="0" destOrd="0" presId="urn:microsoft.com/office/officeart/2005/8/layout/StepDownProcess"/>
    <dgm:cxn modelId="{617AD118-C26D-42F0-AC08-9A064C8E9096}" type="presParOf" srcId="{CD53457A-587B-465E-BB40-4593178EB132}" destId="{47DE6DCF-3D20-47BB-BB9F-1F5903ED1A63}" srcOrd="1" destOrd="0" presId="urn:microsoft.com/office/officeart/2005/8/layout/StepDownProcess"/>
    <dgm:cxn modelId="{473793F9-0BF4-4E4A-81FE-20CB9B11EDF1}" type="presParOf" srcId="{CD53457A-587B-465E-BB40-4593178EB132}" destId="{06696F5D-3DED-4729-B9DB-8E0DE8626341}" srcOrd="2" destOrd="0" presId="urn:microsoft.com/office/officeart/2005/8/layout/StepDownProcess"/>
    <dgm:cxn modelId="{56594A47-E011-4E14-9071-C4DF07E85585}" type="presParOf" srcId="{E75A8563-5D41-4D80-957D-8147AA0C82F8}" destId="{C58F3370-5069-4733-8DE4-6515E05AE2DD}" srcOrd="5" destOrd="0" presId="urn:microsoft.com/office/officeart/2005/8/layout/StepDownProcess"/>
    <dgm:cxn modelId="{27B9AD2E-8935-4C91-8D66-54A27756E4FB}" type="presParOf" srcId="{E75A8563-5D41-4D80-957D-8147AA0C82F8}" destId="{F8597FBD-5EED-4A53-94BF-FA4F44E0AC1F}" srcOrd="6" destOrd="0" presId="urn:microsoft.com/office/officeart/2005/8/layout/StepDownProcess"/>
    <dgm:cxn modelId="{A402BF7A-F4A7-4F58-9994-3AC5D18CB466}" type="presParOf" srcId="{F8597FBD-5EED-4A53-94BF-FA4F44E0AC1F}" destId="{F6EC4FC3-F33C-4E0C-ABB9-CA8536E8F399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79BC8-8F8E-4752-B7BA-017BD3C35ABB}">
      <dsp:nvSpPr>
        <dsp:cNvPr id="0" name=""/>
        <dsp:cNvSpPr/>
      </dsp:nvSpPr>
      <dsp:spPr>
        <a:xfrm rot="5400000">
          <a:off x="640607" y="1138975"/>
          <a:ext cx="465127" cy="38494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CC323F-9C78-4137-A78A-0CDE0CA89E17}">
      <dsp:nvSpPr>
        <dsp:cNvPr id="0" name=""/>
        <dsp:cNvSpPr/>
      </dsp:nvSpPr>
      <dsp:spPr>
        <a:xfrm>
          <a:off x="211429" y="0"/>
          <a:ext cx="1241441" cy="86896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NOP</a:t>
          </a:r>
        </a:p>
      </dsp:txBody>
      <dsp:txXfrm>
        <a:off x="253856" y="42427"/>
        <a:ext cx="1156587" cy="784114"/>
      </dsp:txXfrm>
    </dsp:sp>
    <dsp:sp modelId="{D966D0AB-2220-433C-9CBD-BDE9F4FEF740}">
      <dsp:nvSpPr>
        <dsp:cNvPr id="0" name=""/>
        <dsp:cNvSpPr/>
      </dsp:nvSpPr>
      <dsp:spPr>
        <a:xfrm>
          <a:off x="1483188" y="0"/>
          <a:ext cx="4134848" cy="702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Develop Project Description and NOP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30 Day Public Review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accent2"/>
              </a:solidFill>
            </a:rPr>
            <a:t>Public Scoping Hearing (THAT’S TONIGHT 9-27-2017)</a:t>
          </a:r>
        </a:p>
      </dsp:txBody>
      <dsp:txXfrm>
        <a:off x="1483188" y="0"/>
        <a:ext cx="4134848" cy="702338"/>
      </dsp:txXfrm>
    </dsp:sp>
    <dsp:sp modelId="{C6A0D976-F91B-4F7D-A3F4-617C0FF5E450}">
      <dsp:nvSpPr>
        <dsp:cNvPr id="0" name=""/>
        <dsp:cNvSpPr/>
      </dsp:nvSpPr>
      <dsp:spPr>
        <a:xfrm rot="5400000">
          <a:off x="1933256" y="2091253"/>
          <a:ext cx="464906" cy="38494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0D6C36-D195-4852-B3E5-1D79E2CD504F}">
      <dsp:nvSpPr>
        <dsp:cNvPr id="0" name=""/>
        <dsp:cNvSpPr/>
      </dsp:nvSpPr>
      <dsp:spPr>
        <a:xfrm>
          <a:off x="1219204" y="941713"/>
          <a:ext cx="1241441" cy="86896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Project</a:t>
          </a:r>
          <a:br>
            <a:rPr lang="en-US" sz="2200" kern="1200" dirty="0"/>
          </a:br>
          <a:r>
            <a:rPr lang="en-US" sz="2200" kern="1200" dirty="0"/>
            <a:t> DEIR</a:t>
          </a:r>
        </a:p>
      </dsp:txBody>
      <dsp:txXfrm>
        <a:off x="1261631" y="984140"/>
        <a:ext cx="1156587" cy="784114"/>
      </dsp:txXfrm>
    </dsp:sp>
    <dsp:sp modelId="{4EB04AB0-CD59-42ED-A32D-280066329427}">
      <dsp:nvSpPr>
        <dsp:cNvPr id="0" name=""/>
        <dsp:cNvSpPr/>
      </dsp:nvSpPr>
      <dsp:spPr>
        <a:xfrm>
          <a:off x="2502171" y="973883"/>
          <a:ext cx="2615655" cy="702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Admin Draft EIR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Public Draft EIR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45  Day Public Comment Period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accent2"/>
              </a:solidFill>
            </a:rPr>
            <a:t>Public Hearing</a:t>
          </a:r>
        </a:p>
      </dsp:txBody>
      <dsp:txXfrm>
        <a:off x="2502171" y="973883"/>
        <a:ext cx="2615655" cy="702338"/>
      </dsp:txXfrm>
    </dsp:sp>
    <dsp:sp modelId="{1E30A3B2-FDFF-4901-9EA2-0C02C667B34C}">
      <dsp:nvSpPr>
        <dsp:cNvPr id="0" name=""/>
        <dsp:cNvSpPr/>
      </dsp:nvSpPr>
      <dsp:spPr>
        <a:xfrm rot="5400000">
          <a:off x="2816971" y="2840060"/>
          <a:ext cx="466212" cy="38494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DE6DCF-3D20-47BB-BB9F-1F5903ED1A63}">
      <dsp:nvSpPr>
        <dsp:cNvPr id="0" name=""/>
        <dsp:cNvSpPr/>
      </dsp:nvSpPr>
      <dsp:spPr>
        <a:xfrm>
          <a:off x="2517469" y="1914842"/>
          <a:ext cx="1241441" cy="86896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Project</a:t>
          </a:r>
          <a:br>
            <a:rPr lang="en-US" sz="2200" kern="1200" dirty="0"/>
          </a:br>
          <a:r>
            <a:rPr lang="en-US" sz="2200" kern="1200" dirty="0"/>
            <a:t> FEIR</a:t>
          </a:r>
        </a:p>
      </dsp:txBody>
      <dsp:txXfrm>
        <a:off x="2559896" y="1957269"/>
        <a:ext cx="1156587" cy="784114"/>
      </dsp:txXfrm>
    </dsp:sp>
    <dsp:sp modelId="{06696F5D-3DED-4729-B9DB-8E0DE8626341}">
      <dsp:nvSpPr>
        <dsp:cNvPr id="0" name=""/>
        <dsp:cNvSpPr/>
      </dsp:nvSpPr>
      <dsp:spPr>
        <a:xfrm>
          <a:off x="3810004" y="2050898"/>
          <a:ext cx="3646746" cy="702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Admin Draft Response to Comments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MMRP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Public Draft FEIR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15 Day Public Review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accent2"/>
              </a:solidFill>
            </a:rPr>
            <a:t>FEIR Certification Hearing and Project Approval</a:t>
          </a:r>
        </a:p>
      </dsp:txBody>
      <dsp:txXfrm>
        <a:off x="3810004" y="2050898"/>
        <a:ext cx="3646746" cy="702338"/>
      </dsp:txXfrm>
    </dsp:sp>
    <dsp:sp modelId="{F6EC4FC3-F33C-4E0C-ABB9-CA8536E8F399}">
      <dsp:nvSpPr>
        <dsp:cNvPr id="0" name=""/>
        <dsp:cNvSpPr/>
      </dsp:nvSpPr>
      <dsp:spPr>
        <a:xfrm>
          <a:off x="3333797" y="2966996"/>
          <a:ext cx="1584662" cy="868968"/>
        </a:xfrm>
        <a:prstGeom prst="roundRect">
          <a:avLst>
            <a:gd name="adj" fmla="val 1667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Agency Permitting</a:t>
          </a:r>
        </a:p>
      </dsp:txBody>
      <dsp:txXfrm>
        <a:off x="3376224" y="3009423"/>
        <a:ext cx="1499808" cy="7841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456778-BC8B-406A-B30B-3380A914AB42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09A5FA8-CB2F-4917-9664-D06D71D39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2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CA580-F36F-45B4-B439-4E1A1627280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93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Intro_Grey/Orange Typ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04800" y="2057400"/>
            <a:ext cx="3352800" cy="307777"/>
          </a:xfrm>
          <a:noFill/>
        </p:spPr>
        <p:txBody>
          <a:bodyPr wrap="square" rtlCol="0">
            <a:spAutoFit/>
          </a:bodyPr>
          <a:lstStyle>
            <a:lvl1pPr marL="0" algn="l" defTabSz="914400" rtl="0" eaLnBrk="1" latinLnBrk="0" hangingPunct="1">
              <a:spcAft>
                <a:spcPts val="300"/>
              </a:spcAft>
              <a:buNone/>
              <a:defRPr lang="en-US" sz="1400" b="1" kern="1200" dirty="0" smtClean="0">
                <a:solidFill>
                  <a:srgbClr val="FF9B26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0" algn="l" defTabSz="914400" rtl="0" eaLnBrk="1" latinLnBrk="0" hangingPunct="1">
              <a:spcAft>
                <a:spcPts val="300"/>
              </a:spcAft>
              <a:defRPr lang="en-US" sz="1400" kern="1200" dirty="0" smtClean="0">
                <a:solidFill>
                  <a:srgbClr val="FF9B26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0" algn="l" defTabSz="914400" rtl="0" eaLnBrk="1" latinLnBrk="0" hangingPunct="1">
              <a:spcAft>
                <a:spcPts val="300"/>
              </a:spcAft>
              <a:defRPr lang="en-US" sz="1400" kern="1200" dirty="0" smtClean="0">
                <a:solidFill>
                  <a:srgbClr val="FF9B26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0" algn="l" defTabSz="914400" rtl="0" eaLnBrk="1" latinLnBrk="0" hangingPunct="1">
              <a:spcAft>
                <a:spcPts val="300"/>
              </a:spcAft>
              <a:defRPr lang="en-US" sz="1400" kern="1200" dirty="0" smtClean="0">
                <a:solidFill>
                  <a:srgbClr val="FF9B26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0" algn="l" defTabSz="914400" rtl="0" eaLnBrk="1" latinLnBrk="0" hangingPunct="1">
              <a:spcAft>
                <a:spcPts val="300"/>
              </a:spcAft>
              <a:defRPr lang="en-US" sz="1400" kern="1200" dirty="0">
                <a:solidFill>
                  <a:srgbClr val="FF9B26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04800" y="6248400"/>
            <a:ext cx="3352800" cy="307777"/>
          </a:xfrm>
          <a:noFill/>
        </p:spPr>
        <p:txBody>
          <a:bodyPr wrap="square" rtlCol="0">
            <a:spAutoFit/>
          </a:bodyPr>
          <a:lstStyle>
            <a:lvl1pPr marL="0" algn="l" defTabSz="914400" rtl="0" eaLnBrk="1" latinLnBrk="0" hangingPunct="1">
              <a:spcAft>
                <a:spcPts val="300"/>
              </a:spcAft>
              <a:buNone/>
              <a:defRPr lang="en-US" sz="140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0" algn="l" defTabSz="914400" rtl="0" eaLnBrk="1" latinLnBrk="0" hangingPunct="1">
              <a:spcAft>
                <a:spcPts val="300"/>
              </a:spcAft>
              <a:defRPr lang="en-US" sz="1400" kern="1200" dirty="0" smtClean="0">
                <a:solidFill>
                  <a:srgbClr val="FF9B26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0" algn="l" defTabSz="914400" rtl="0" eaLnBrk="1" latinLnBrk="0" hangingPunct="1">
              <a:spcAft>
                <a:spcPts val="300"/>
              </a:spcAft>
              <a:defRPr lang="en-US" sz="1400" kern="1200" dirty="0" smtClean="0">
                <a:solidFill>
                  <a:srgbClr val="FF9B26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0" algn="l" defTabSz="914400" rtl="0" eaLnBrk="1" latinLnBrk="0" hangingPunct="1">
              <a:spcAft>
                <a:spcPts val="300"/>
              </a:spcAft>
              <a:defRPr lang="en-US" sz="1400" kern="1200" dirty="0" smtClean="0">
                <a:solidFill>
                  <a:srgbClr val="FF9B26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0" algn="l" defTabSz="914400" rtl="0" eaLnBrk="1" latinLnBrk="0" hangingPunct="1">
              <a:spcAft>
                <a:spcPts val="300"/>
              </a:spcAft>
              <a:defRPr lang="en-US" sz="1400" kern="1200" dirty="0">
                <a:solidFill>
                  <a:srgbClr val="FF9B26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40" cy="36548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304800" y="457200"/>
            <a:ext cx="8229600" cy="1447800"/>
          </a:xfrm>
        </p:spPr>
        <p:txBody>
          <a:bodyPr>
            <a:normAutofit/>
          </a:bodyPr>
          <a:lstStyle>
            <a:lvl1pPr marL="0" indent="0">
              <a:defRPr sz="44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range Blank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E87A-8F8D-474F-BDA0-84332FE8810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3F42-90C6-49F0-9088-B6B92E15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8632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E87A-8F8D-474F-BDA0-84332FE8810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3F42-90C6-49F0-9088-B6B92E15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6165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E87A-8F8D-474F-BDA0-84332FE8810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3F42-90C6-49F0-9088-B6B92E15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5302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E87A-8F8D-474F-BDA0-84332FE8810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3F42-90C6-49F0-9088-B6B92E15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2796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E87A-8F8D-474F-BDA0-84332FE8810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3F42-90C6-49F0-9088-B6B92E15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5511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E87A-8F8D-474F-BDA0-84332FE8810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3F42-90C6-49F0-9088-B6B92E15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9049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E87A-8F8D-474F-BDA0-84332FE8810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3F42-90C6-49F0-9088-B6B92E15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5655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E87A-8F8D-474F-BDA0-84332FE8810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3F42-90C6-49F0-9088-B6B92E15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2325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E87A-8F8D-474F-BDA0-84332FE8810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3F42-90C6-49F0-9088-B6B92E15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5200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E87A-8F8D-474F-BDA0-84332FE8810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3F42-90C6-49F0-9088-B6B92E15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2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ray Blank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E87A-8F8D-474F-BDA0-84332FE8810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3F42-90C6-49F0-9088-B6B92E15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96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White Title Slide-Grey 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  <a:prstGeom prst="rect">
            <a:avLst/>
          </a:prstGeom>
        </p:spPr>
        <p:txBody>
          <a:bodyPr anchor="t"/>
          <a:lstStyle>
            <a:lvl1pPr algn="l">
              <a:defRPr b="1">
                <a:solidFill>
                  <a:srgbClr val="8B8376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</p:spPr>
        <p:txBody>
          <a:bodyPr anchor="t"/>
          <a:lstStyle>
            <a:lvl1pPr marL="0" indent="0" algn="l">
              <a:buNone/>
              <a:defRPr b="1">
                <a:solidFill>
                  <a:srgbClr val="8B8376"/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28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40" cy="3654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White_Safety Moment-Grey 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130425"/>
            <a:ext cx="8229600" cy="1470025"/>
          </a:xfrm>
          <a:prstGeom prst="rect">
            <a:avLst/>
          </a:prstGeom>
        </p:spPr>
        <p:txBody>
          <a:bodyPr anchor="t"/>
          <a:lstStyle>
            <a:lvl1pPr algn="l">
              <a:defRPr b="1">
                <a:solidFill>
                  <a:srgbClr val="8B8376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Safety Moment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</p:spPr>
        <p:txBody>
          <a:bodyPr anchor="t"/>
          <a:lstStyle>
            <a:lvl1pPr marL="0" indent="0" algn="l">
              <a:buNone/>
              <a:defRPr b="1">
                <a:solidFill>
                  <a:srgbClr val="8B8376"/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28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40" cy="365489"/>
          </a:xfrm>
          <a:prstGeom prst="rect">
            <a:avLst/>
          </a:prstGeom>
        </p:spPr>
      </p:pic>
      <p:sp>
        <p:nvSpPr>
          <p:cNvPr id="13" name="Freeform 7"/>
          <p:cNvSpPr>
            <a:spLocks noEditPoints="1"/>
          </p:cNvSpPr>
          <p:nvPr userDrawn="1"/>
        </p:nvSpPr>
        <p:spPr bwMode="auto">
          <a:xfrm>
            <a:off x="528273" y="838200"/>
            <a:ext cx="1148127" cy="1207031"/>
          </a:xfrm>
          <a:custGeom>
            <a:avLst/>
            <a:gdLst>
              <a:gd name="T0" fmla="*/ 469 w 487"/>
              <a:gd name="T1" fmla="*/ 421 h 512"/>
              <a:gd name="T2" fmla="*/ 417 w 487"/>
              <a:gd name="T3" fmla="*/ 421 h 512"/>
              <a:gd name="T4" fmla="*/ 274 w 487"/>
              <a:gd name="T5" fmla="*/ 11 h 512"/>
              <a:gd name="T6" fmla="*/ 258 w 487"/>
              <a:gd name="T7" fmla="*/ 0 h 512"/>
              <a:gd name="T8" fmla="*/ 229 w 487"/>
              <a:gd name="T9" fmla="*/ 0 h 512"/>
              <a:gd name="T10" fmla="*/ 213 w 487"/>
              <a:gd name="T11" fmla="*/ 11 h 512"/>
              <a:gd name="T12" fmla="*/ 70 w 487"/>
              <a:gd name="T13" fmla="*/ 421 h 512"/>
              <a:gd name="T14" fmla="*/ 18 w 487"/>
              <a:gd name="T15" fmla="*/ 421 h 512"/>
              <a:gd name="T16" fmla="*/ 0 w 487"/>
              <a:gd name="T17" fmla="*/ 438 h 512"/>
              <a:gd name="T18" fmla="*/ 0 w 487"/>
              <a:gd name="T19" fmla="*/ 495 h 512"/>
              <a:gd name="T20" fmla="*/ 18 w 487"/>
              <a:gd name="T21" fmla="*/ 512 h 512"/>
              <a:gd name="T22" fmla="*/ 469 w 487"/>
              <a:gd name="T23" fmla="*/ 512 h 512"/>
              <a:gd name="T24" fmla="*/ 487 w 487"/>
              <a:gd name="T25" fmla="*/ 495 h 512"/>
              <a:gd name="T26" fmla="*/ 487 w 487"/>
              <a:gd name="T27" fmla="*/ 438 h 512"/>
              <a:gd name="T28" fmla="*/ 469 w 487"/>
              <a:gd name="T29" fmla="*/ 421 h 512"/>
              <a:gd name="T30" fmla="*/ 452 w 487"/>
              <a:gd name="T31" fmla="*/ 477 h 512"/>
              <a:gd name="T32" fmla="*/ 35 w 487"/>
              <a:gd name="T33" fmla="*/ 477 h 512"/>
              <a:gd name="T34" fmla="*/ 35 w 487"/>
              <a:gd name="T35" fmla="*/ 456 h 512"/>
              <a:gd name="T36" fmla="*/ 82 w 487"/>
              <a:gd name="T37" fmla="*/ 456 h 512"/>
              <a:gd name="T38" fmla="*/ 99 w 487"/>
              <a:gd name="T39" fmla="*/ 444 h 512"/>
              <a:gd name="T40" fmla="*/ 142 w 487"/>
              <a:gd name="T41" fmla="*/ 321 h 512"/>
              <a:gd name="T42" fmla="*/ 235 w 487"/>
              <a:gd name="T43" fmla="*/ 321 h 512"/>
              <a:gd name="T44" fmla="*/ 252 w 487"/>
              <a:gd name="T45" fmla="*/ 304 h 512"/>
              <a:gd name="T46" fmla="*/ 235 w 487"/>
              <a:gd name="T47" fmla="*/ 286 h 512"/>
              <a:gd name="T48" fmla="*/ 154 w 487"/>
              <a:gd name="T49" fmla="*/ 286 h 512"/>
              <a:gd name="T50" fmla="*/ 181 w 487"/>
              <a:gd name="T51" fmla="*/ 207 h 512"/>
              <a:gd name="T52" fmla="*/ 235 w 487"/>
              <a:gd name="T53" fmla="*/ 207 h 512"/>
              <a:gd name="T54" fmla="*/ 252 w 487"/>
              <a:gd name="T55" fmla="*/ 190 h 512"/>
              <a:gd name="T56" fmla="*/ 235 w 487"/>
              <a:gd name="T57" fmla="*/ 172 h 512"/>
              <a:gd name="T58" fmla="*/ 194 w 487"/>
              <a:gd name="T59" fmla="*/ 172 h 512"/>
              <a:gd name="T60" fmla="*/ 242 w 487"/>
              <a:gd name="T61" fmla="*/ 35 h 512"/>
              <a:gd name="T62" fmla="*/ 245 w 487"/>
              <a:gd name="T63" fmla="*/ 35 h 512"/>
              <a:gd name="T64" fmla="*/ 388 w 487"/>
              <a:gd name="T65" fmla="*/ 444 h 512"/>
              <a:gd name="T66" fmla="*/ 405 w 487"/>
              <a:gd name="T67" fmla="*/ 456 h 512"/>
              <a:gd name="T68" fmla="*/ 452 w 487"/>
              <a:gd name="T69" fmla="*/ 456 h 512"/>
              <a:gd name="T70" fmla="*/ 452 w 487"/>
              <a:gd name="T71" fmla="*/ 477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87" h="512">
                <a:moveTo>
                  <a:pt x="469" y="421"/>
                </a:moveTo>
                <a:cubicBezTo>
                  <a:pt x="417" y="421"/>
                  <a:pt x="417" y="421"/>
                  <a:pt x="417" y="421"/>
                </a:cubicBezTo>
                <a:cubicBezTo>
                  <a:pt x="274" y="11"/>
                  <a:pt x="274" y="11"/>
                  <a:pt x="274" y="11"/>
                </a:cubicBezTo>
                <a:cubicBezTo>
                  <a:pt x="272" y="4"/>
                  <a:pt x="265" y="0"/>
                  <a:pt x="258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22" y="0"/>
                  <a:pt x="215" y="4"/>
                  <a:pt x="213" y="11"/>
                </a:cubicBezTo>
                <a:cubicBezTo>
                  <a:pt x="70" y="421"/>
                  <a:pt x="70" y="421"/>
                  <a:pt x="70" y="421"/>
                </a:cubicBezTo>
                <a:cubicBezTo>
                  <a:pt x="18" y="421"/>
                  <a:pt x="18" y="421"/>
                  <a:pt x="18" y="421"/>
                </a:cubicBezTo>
                <a:cubicBezTo>
                  <a:pt x="8" y="421"/>
                  <a:pt x="0" y="429"/>
                  <a:pt x="0" y="438"/>
                </a:cubicBezTo>
                <a:cubicBezTo>
                  <a:pt x="0" y="495"/>
                  <a:pt x="0" y="495"/>
                  <a:pt x="0" y="495"/>
                </a:cubicBezTo>
                <a:cubicBezTo>
                  <a:pt x="0" y="504"/>
                  <a:pt x="8" y="512"/>
                  <a:pt x="18" y="512"/>
                </a:cubicBezTo>
                <a:cubicBezTo>
                  <a:pt x="469" y="512"/>
                  <a:pt x="469" y="512"/>
                  <a:pt x="469" y="512"/>
                </a:cubicBezTo>
                <a:cubicBezTo>
                  <a:pt x="479" y="512"/>
                  <a:pt x="487" y="504"/>
                  <a:pt x="487" y="495"/>
                </a:cubicBezTo>
                <a:cubicBezTo>
                  <a:pt x="487" y="438"/>
                  <a:pt x="487" y="438"/>
                  <a:pt x="487" y="438"/>
                </a:cubicBezTo>
                <a:cubicBezTo>
                  <a:pt x="487" y="429"/>
                  <a:pt x="479" y="421"/>
                  <a:pt x="469" y="421"/>
                </a:cubicBezTo>
                <a:close/>
                <a:moveTo>
                  <a:pt x="452" y="477"/>
                </a:moveTo>
                <a:cubicBezTo>
                  <a:pt x="35" y="477"/>
                  <a:pt x="35" y="477"/>
                  <a:pt x="35" y="477"/>
                </a:cubicBezTo>
                <a:cubicBezTo>
                  <a:pt x="35" y="456"/>
                  <a:pt x="35" y="456"/>
                  <a:pt x="35" y="456"/>
                </a:cubicBezTo>
                <a:cubicBezTo>
                  <a:pt x="82" y="456"/>
                  <a:pt x="82" y="456"/>
                  <a:pt x="82" y="456"/>
                </a:cubicBezTo>
                <a:cubicBezTo>
                  <a:pt x="90" y="456"/>
                  <a:pt x="96" y="451"/>
                  <a:pt x="99" y="444"/>
                </a:cubicBezTo>
                <a:cubicBezTo>
                  <a:pt x="142" y="321"/>
                  <a:pt x="142" y="321"/>
                  <a:pt x="142" y="321"/>
                </a:cubicBezTo>
                <a:cubicBezTo>
                  <a:pt x="235" y="321"/>
                  <a:pt x="235" y="321"/>
                  <a:pt x="235" y="321"/>
                </a:cubicBezTo>
                <a:cubicBezTo>
                  <a:pt x="244" y="321"/>
                  <a:pt x="252" y="313"/>
                  <a:pt x="252" y="304"/>
                </a:cubicBezTo>
                <a:cubicBezTo>
                  <a:pt x="252" y="294"/>
                  <a:pt x="244" y="286"/>
                  <a:pt x="235" y="286"/>
                </a:cubicBezTo>
                <a:cubicBezTo>
                  <a:pt x="154" y="286"/>
                  <a:pt x="154" y="286"/>
                  <a:pt x="154" y="286"/>
                </a:cubicBezTo>
                <a:cubicBezTo>
                  <a:pt x="181" y="207"/>
                  <a:pt x="181" y="207"/>
                  <a:pt x="181" y="207"/>
                </a:cubicBezTo>
                <a:cubicBezTo>
                  <a:pt x="235" y="207"/>
                  <a:pt x="235" y="207"/>
                  <a:pt x="235" y="207"/>
                </a:cubicBezTo>
                <a:cubicBezTo>
                  <a:pt x="244" y="207"/>
                  <a:pt x="252" y="199"/>
                  <a:pt x="252" y="190"/>
                </a:cubicBezTo>
                <a:cubicBezTo>
                  <a:pt x="252" y="180"/>
                  <a:pt x="244" y="172"/>
                  <a:pt x="235" y="172"/>
                </a:cubicBezTo>
                <a:cubicBezTo>
                  <a:pt x="194" y="172"/>
                  <a:pt x="194" y="172"/>
                  <a:pt x="194" y="172"/>
                </a:cubicBezTo>
                <a:cubicBezTo>
                  <a:pt x="242" y="35"/>
                  <a:pt x="242" y="35"/>
                  <a:pt x="242" y="35"/>
                </a:cubicBezTo>
                <a:cubicBezTo>
                  <a:pt x="245" y="35"/>
                  <a:pt x="245" y="35"/>
                  <a:pt x="245" y="35"/>
                </a:cubicBezTo>
                <a:cubicBezTo>
                  <a:pt x="388" y="444"/>
                  <a:pt x="388" y="444"/>
                  <a:pt x="388" y="444"/>
                </a:cubicBezTo>
                <a:cubicBezTo>
                  <a:pt x="391" y="451"/>
                  <a:pt x="397" y="456"/>
                  <a:pt x="405" y="456"/>
                </a:cubicBezTo>
                <a:cubicBezTo>
                  <a:pt x="452" y="456"/>
                  <a:pt x="452" y="456"/>
                  <a:pt x="452" y="456"/>
                </a:cubicBezTo>
                <a:lnTo>
                  <a:pt x="452" y="47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89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Title Slide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range_Safety Moment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Safety Moment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11" name="Freeform 7"/>
          <p:cNvSpPr>
            <a:spLocks noEditPoints="1"/>
          </p:cNvSpPr>
          <p:nvPr userDrawn="1"/>
        </p:nvSpPr>
        <p:spPr bwMode="auto">
          <a:xfrm>
            <a:off x="756873" y="838200"/>
            <a:ext cx="1148127" cy="1207031"/>
          </a:xfrm>
          <a:custGeom>
            <a:avLst/>
            <a:gdLst>
              <a:gd name="T0" fmla="*/ 469 w 487"/>
              <a:gd name="T1" fmla="*/ 421 h 512"/>
              <a:gd name="T2" fmla="*/ 417 w 487"/>
              <a:gd name="T3" fmla="*/ 421 h 512"/>
              <a:gd name="T4" fmla="*/ 274 w 487"/>
              <a:gd name="T5" fmla="*/ 11 h 512"/>
              <a:gd name="T6" fmla="*/ 258 w 487"/>
              <a:gd name="T7" fmla="*/ 0 h 512"/>
              <a:gd name="T8" fmla="*/ 229 w 487"/>
              <a:gd name="T9" fmla="*/ 0 h 512"/>
              <a:gd name="T10" fmla="*/ 213 w 487"/>
              <a:gd name="T11" fmla="*/ 11 h 512"/>
              <a:gd name="T12" fmla="*/ 70 w 487"/>
              <a:gd name="T13" fmla="*/ 421 h 512"/>
              <a:gd name="T14" fmla="*/ 18 w 487"/>
              <a:gd name="T15" fmla="*/ 421 h 512"/>
              <a:gd name="T16" fmla="*/ 0 w 487"/>
              <a:gd name="T17" fmla="*/ 438 h 512"/>
              <a:gd name="T18" fmla="*/ 0 w 487"/>
              <a:gd name="T19" fmla="*/ 495 h 512"/>
              <a:gd name="T20" fmla="*/ 18 w 487"/>
              <a:gd name="T21" fmla="*/ 512 h 512"/>
              <a:gd name="T22" fmla="*/ 469 w 487"/>
              <a:gd name="T23" fmla="*/ 512 h 512"/>
              <a:gd name="T24" fmla="*/ 487 w 487"/>
              <a:gd name="T25" fmla="*/ 495 h 512"/>
              <a:gd name="T26" fmla="*/ 487 w 487"/>
              <a:gd name="T27" fmla="*/ 438 h 512"/>
              <a:gd name="T28" fmla="*/ 469 w 487"/>
              <a:gd name="T29" fmla="*/ 421 h 512"/>
              <a:gd name="T30" fmla="*/ 452 w 487"/>
              <a:gd name="T31" fmla="*/ 477 h 512"/>
              <a:gd name="T32" fmla="*/ 35 w 487"/>
              <a:gd name="T33" fmla="*/ 477 h 512"/>
              <a:gd name="T34" fmla="*/ 35 w 487"/>
              <a:gd name="T35" fmla="*/ 456 h 512"/>
              <a:gd name="T36" fmla="*/ 82 w 487"/>
              <a:gd name="T37" fmla="*/ 456 h 512"/>
              <a:gd name="T38" fmla="*/ 99 w 487"/>
              <a:gd name="T39" fmla="*/ 444 h 512"/>
              <a:gd name="T40" fmla="*/ 142 w 487"/>
              <a:gd name="T41" fmla="*/ 321 h 512"/>
              <a:gd name="T42" fmla="*/ 235 w 487"/>
              <a:gd name="T43" fmla="*/ 321 h 512"/>
              <a:gd name="T44" fmla="*/ 252 w 487"/>
              <a:gd name="T45" fmla="*/ 304 h 512"/>
              <a:gd name="T46" fmla="*/ 235 w 487"/>
              <a:gd name="T47" fmla="*/ 286 h 512"/>
              <a:gd name="T48" fmla="*/ 154 w 487"/>
              <a:gd name="T49" fmla="*/ 286 h 512"/>
              <a:gd name="T50" fmla="*/ 181 w 487"/>
              <a:gd name="T51" fmla="*/ 207 h 512"/>
              <a:gd name="T52" fmla="*/ 235 w 487"/>
              <a:gd name="T53" fmla="*/ 207 h 512"/>
              <a:gd name="T54" fmla="*/ 252 w 487"/>
              <a:gd name="T55" fmla="*/ 190 h 512"/>
              <a:gd name="T56" fmla="*/ 235 w 487"/>
              <a:gd name="T57" fmla="*/ 172 h 512"/>
              <a:gd name="T58" fmla="*/ 194 w 487"/>
              <a:gd name="T59" fmla="*/ 172 h 512"/>
              <a:gd name="T60" fmla="*/ 242 w 487"/>
              <a:gd name="T61" fmla="*/ 35 h 512"/>
              <a:gd name="T62" fmla="*/ 245 w 487"/>
              <a:gd name="T63" fmla="*/ 35 h 512"/>
              <a:gd name="T64" fmla="*/ 388 w 487"/>
              <a:gd name="T65" fmla="*/ 444 h 512"/>
              <a:gd name="T66" fmla="*/ 405 w 487"/>
              <a:gd name="T67" fmla="*/ 456 h 512"/>
              <a:gd name="T68" fmla="*/ 452 w 487"/>
              <a:gd name="T69" fmla="*/ 456 h 512"/>
              <a:gd name="T70" fmla="*/ 452 w 487"/>
              <a:gd name="T71" fmla="*/ 477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87" h="512">
                <a:moveTo>
                  <a:pt x="469" y="421"/>
                </a:moveTo>
                <a:cubicBezTo>
                  <a:pt x="417" y="421"/>
                  <a:pt x="417" y="421"/>
                  <a:pt x="417" y="421"/>
                </a:cubicBezTo>
                <a:cubicBezTo>
                  <a:pt x="274" y="11"/>
                  <a:pt x="274" y="11"/>
                  <a:pt x="274" y="11"/>
                </a:cubicBezTo>
                <a:cubicBezTo>
                  <a:pt x="272" y="4"/>
                  <a:pt x="265" y="0"/>
                  <a:pt x="258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22" y="0"/>
                  <a:pt x="215" y="4"/>
                  <a:pt x="213" y="11"/>
                </a:cubicBezTo>
                <a:cubicBezTo>
                  <a:pt x="70" y="421"/>
                  <a:pt x="70" y="421"/>
                  <a:pt x="70" y="421"/>
                </a:cubicBezTo>
                <a:cubicBezTo>
                  <a:pt x="18" y="421"/>
                  <a:pt x="18" y="421"/>
                  <a:pt x="18" y="421"/>
                </a:cubicBezTo>
                <a:cubicBezTo>
                  <a:pt x="8" y="421"/>
                  <a:pt x="0" y="429"/>
                  <a:pt x="0" y="438"/>
                </a:cubicBezTo>
                <a:cubicBezTo>
                  <a:pt x="0" y="495"/>
                  <a:pt x="0" y="495"/>
                  <a:pt x="0" y="495"/>
                </a:cubicBezTo>
                <a:cubicBezTo>
                  <a:pt x="0" y="504"/>
                  <a:pt x="8" y="512"/>
                  <a:pt x="18" y="512"/>
                </a:cubicBezTo>
                <a:cubicBezTo>
                  <a:pt x="469" y="512"/>
                  <a:pt x="469" y="512"/>
                  <a:pt x="469" y="512"/>
                </a:cubicBezTo>
                <a:cubicBezTo>
                  <a:pt x="479" y="512"/>
                  <a:pt x="487" y="504"/>
                  <a:pt x="487" y="495"/>
                </a:cubicBezTo>
                <a:cubicBezTo>
                  <a:pt x="487" y="438"/>
                  <a:pt x="487" y="438"/>
                  <a:pt x="487" y="438"/>
                </a:cubicBezTo>
                <a:cubicBezTo>
                  <a:pt x="487" y="429"/>
                  <a:pt x="479" y="421"/>
                  <a:pt x="469" y="421"/>
                </a:cubicBezTo>
                <a:close/>
                <a:moveTo>
                  <a:pt x="452" y="477"/>
                </a:moveTo>
                <a:cubicBezTo>
                  <a:pt x="35" y="477"/>
                  <a:pt x="35" y="477"/>
                  <a:pt x="35" y="477"/>
                </a:cubicBezTo>
                <a:cubicBezTo>
                  <a:pt x="35" y="456"/>
                  <a:pt x="35" y="456"/>
                  <a:pt x="35" y="456"/>
                </a:cubicBezTo>
                <a:cubicBezTo>
                  <a:pt x="82" y="456"/>
                  <a:pt x="82" y="456"/>
                  <a:pt x="82" y="456"/>
                </a:cubicBezTo>
                <a:cubicBezTo>
                  <a:pt x="90" y="456"/>
                  <a:pt x="96" y="451"/>
                  <a:pt x="99" y="444"/>
                </a:cubicBezTo>
                <a:cubicBezTo>
                  <a:pt x="142" y="321"/>
                  <a:pt x="142" y="321"/>
                  <a:pt x="142" y="321"/>
                </a:cubicBezTo>
                <a:cubicBezTo>
                  <a:pt x="235" y="321"/>
                  <a:pt x="235" y="321"/>
                  <a:pt x="235" y="321"/>
                </a:cubicBezTo>
                <a:cubicBezTo>
                  <a:pt x="244" y="321"/>
                  <a:pt x="252" y="313"/>
                  <a:pt x="252" y="304"/>
                </a:cubicBezTo>
                <a:cubicBezTo>
                  <a:pt x="252" y="294"/>
                  <a:pt x="244" y="286"/>
                  <a:pt x="235" y="286"/>
                </a:cubicBezTo>
                <a:cubicBezTo>
                  <a:pt x="154" y="286"/>
                  <a:pt x="154" y="286"/>
                  <a:pt x="154" y="286"/>
                </a:cubicBezTo>
                <a:cubicBezTo>
                  <a:pt x="181" y="207"/>
                  <a:pt x="181" y="207"/>
                  <a:pt x="181" y="207"/>
                </a:cubicBezTo>
                <a:cubicBezTo>
                  <a:pt x="235" y="207"/>
                  <a:pt x="235" y="207"/>
                  <a:pt x="235" y="207"/>
                </a:cubicBezTo>
                <a:cubicBezTo>
                  <a:pt x="244" y="207"/>
                  <a:pt x="252" y="199"/>
                  <a:pt x="252" y="190"/>
                </a:cubicBezTo>
                <a:cubicBezTo>
                  <a:pt x="252" y="180"/>
                  <a:pt x="244" y="172"/>
                  <a:pt x="235" y="172"/>
                </a:cubicBezTo>
                <a:cubicBezTo>
                  <a:pt x="194" y="172"/>
                  <a:pt x="194" y="172"/>
                  <a:pt x="194" y="172"/>
                </a:cubicBezTo>
                <a:cubicBezTo>
                  <a:pt x="242" y="35"/>
                  <a:pt x="242" y="35"/>
                  <a:pt x="242" y="35"/>
                </a:cubicBezTo>
                <a:cubicBezTo>
                  <a:pt x="245" y="35"/>
                  <a:pt x="245" y="35"/>
                  <a:pt x="245" y="35"/>
                </a:cubicBezTo>
                <a:cubicBezTo>
                  <a:pt x="388" y="444"/>
                  <a:pt x="388" y="444"/>
                  <a:pt x="388" y="444"/>
                </a:cubicBezTo>
                <a:cubicBezTo>
                  <a:pt x="391" y="451"/>
                  <a:pt x="397" y="456"/>
                  <a:pt x="405" y="456"/>
                </a:cubicBezTo>
                <a:cubicBezTo>
                  <a:pt x="452" y="456"/>
                  <a:pt x="452" y="456"/>
                  <a:pt x="452" y="456"/>
                </a:cubicBezTo>
                <a:lnTo>
                  <a:pt x="452" y="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10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Gray Title Slide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153400" cy="1470025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33528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82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Gray_Safety Moment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130425"/>
            <a:ext cx="8153400" cy="1470025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Safety Moment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33528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82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7"/>
          <p:cNvSpPr>
            <a:spLocks noEditPoints="1"/>
          </p:cNvSpPr>
          <p:nvPr userDrawn="1"/>
        </p:nvSpPr>
        <p:spPr bwMode="auto">
          <a:xfrm>
            <a:off x="528273" y="838200"/>
            <a:ext cx="1148127" cy="1207031"/>
          </a:xfrm>
          <a:custGeom>
            <a:avLst/>
            <a:gdLst>
              <a:gd name="T0" fmla="*/ 469 w 487"/>
              <a:gd name="T1" fmla="*/ 421 h 512"/>
              <a:gd name="T2" fmla="*/ 417 w 487"/>
              <a:gd name="T3" fmla="*/ 421 h 512"/>
              <a:gd name="T4" fmla="*/ 274 w 487"/>
              <a:gd name="T5" fmla="*/ 11 h 512"/>
              <a:gd name="T6" fmla="*/ 258 w 487"/>
              <a:gd name="T7" fmla="*/ 0 h 512"/>
              <a:gd name="T8" fmla="*/ 229 w 487"/>
              <a:gd name="T9" fmla="*/ 0 h 512"/>
              <a:gd name="T10" fmla="*/ 213 w 487"/>
              <a:gd name="T11" fmla="*/ 11 h 512"/>
              <a:gd name="T12" fmla="*/ 70 w 487"/>
              <a:gd name="T13" fmla="*/ 421 h 512"/>
              <a:gd name="T14" fmla="*/ 18 w 487"/>
              <a:gd name="T15" fmla="*/ 421 h 512"/>
              <a:gd name="T16" fmla="*/ 0 w 487"/>
              <a:gd name="T17" fmla="*/ 438 h 512"/>
              <a:gd name="T18" fmla="*/ 0 w 487"/>
              <a:gd name="T19" fmla="*/ 495 h 512"/>
              <a:gd name="T20" fmla="*/ 18 w 487"/>
              <a:gd name="T21" fmla="*/ 512 h 512"/>
              <a:gd name="T22" fmla="*/ 469 w 487"/>
              <a:gd name="T23" fmla="*/ 512 h 512"/>
              <a:gd name="T24" fmla="*/ 487 w 487"/>
              <a:gd name="T25" fmla="*/ 495 h 512"/>
              <a:gd name="T26" fmla="*/ 487 w 487"/>
              <a:gd name="T27" fmla="*/ 438 h 512"/>
              <a:gd name="T28" fmla="*/ 469 w 487"/>
              <a:gd name="T29" fmla="*/ 421 h 512"/>
              <a:gd name="T30" fmla="*/ 452 w 487"/>
              <a:gd name="T31" fmla="*/ 477 h 512"/>
              <a:gd name="T32" fmla="*/ 35 w 487"/>
              <a:gd name="T33" fmla="*/ 477 h 512"/>
              <a:gd name="T34" fmla="*/ 35 w 487"/>
              <a:gd name="T35" fmla="*/ 456 h 512"/>
              <a:gd name="T36" fmla="*/ 82 w 487"/>
              <a:gd name="T37" fmla="*/ 456 h 512"/>
              <a:gd name="T38" fmla="*/ 99 w 487"/>
              <a:gd name="T39" fmla="*/ 444 h 512"/>
              <a:gd name="T40" fmla="*/ 142 w 487"/>
              <a:gd name="T41" fmla="*/ 321 h 512"/>
              <a:gd name="T42" fmla="*/ 235 w 487"/>
              <a:gd name="T43" fmla="*/ 321 h 512"/>
              <a:gd name="T44" fmla="*/ 252 w 487"/>
              <a:gd name="T45" fmla="*/ 304 h 512"/>
              <a:gd name="T46" fmla="*/ 235 w 487"/>
              <a:gd name="T47" fmla="*/ 286 h 512"/>
              <a:gd name="T48" fmla="*/ 154 w 487"/>
              <a:gd name="T49" fmla="*/ 286 h 512"/>
              <a:gd name="T50" fmla="*/ 181 w 487"/>
              <a:gd name="T51" fmla="*/ 207 h 512"/>
              <a:gd name="T52" fmla="*/ 235 w 487"/>
              <a:gd name="T53" fmla="*/ 207 h 512"/>
              <a:gd name="T54" fmla="*/ 252 w 487"/>
              <a:gd name="T55" fmla="*/ 190 h 512"/>
              <a:gd name="T56" fmla="*/ 235 w 487"/>
              <a:gd name="T57" fmla="*/ 172 h 512"/>
              <a:gd name="T58" fmla="*/ 194 w 487"/>
              <a:gd name="T59" fmla="*/ 172 h 512"/>
              <a:gd name="T60" fmla="*/ 242 w 487"/>
              <a:gd name="T61" fmla="*/ 35 h 512"/>
              <a:gd name="T62" fmla="*/ 245 w 487"/>
              <a:gd name="T63" fmla="*/ 35 h 512"/>
              <a:gd name="T64" fmla="*/ 388 w 487"/>
              <a:gd name="T65" fmla="*/ 444 h 512"/>
              <a:gd name="T66" fmla="*/ 405 w 487"/>
              <a:gd name="T67" fmla="*/ 456 h 512"/>
              <a:gd name="T68" fmla="*/ 452 w 487"/>
              <a:gd name="T69" fmla="*/ 456 h 512"/>
              <a:gd name="T70" fmla="*/ 452 w 487"/>
              <a:gd name="T71" fmla="*/ 477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87" h="512">
                <a:moveTo>
                  <a:pt x="469" y="421"/>
                </a:moveTo>
                <a:cubicBezTo>
                  <a:pt x="417" y="421"/>
                  <a:pt x="417" y="421"/>
                  <a:pt x="417" y="421"/>
                </a:cubicBezTo>
                <a:cubicBezTo>
                  <a:pt x="274" y="11"/>
                  <a:pt x="274" y="11"/>
                  <a:pt x="274" y="11"/>
                </a:cubicBezTo>
                <a:cubicBezTo>
                  <a:pt x="272" y="4"/>
                  <a:pt x="265" y="0"/>
                  <a:pt x="258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22" y="0"/>
                  <a:pt x="215" y="4"/>
                  <a:pt x="213" y="11"/>
                </a:cubicBezTo>
                <a:cubicBezTo>
                  <a:pt x="70" y="421"/>
                  <a:pt x="70" y="421"/>
                  <a:pt x="70" y="421"/>
                </a:cubicBezTo>
                <a:cubicBezTo>
                  <a:pt x="18" y="421"/>
                  <a:pt x="18" y="421"/>
                  <a:pt x="18" y="421"/>
                </a:cubicBezTo>
                <a:cubicBezTo>
                  <a:pt x="8" y="421"/>
                  <a:pt x="0" y="429"/>
                  <a:pt x="0" y="438"/>
                </a:cubicBezTo>
                <a:cubicBezTo>
                  <a:pt x="0" y="495"/>
                  <a:pt x="0" y="495"/>
                  <a:pt x="0" y="495"/>
                </a:cubicBezTo>
                <a:cubicBezTo>
                  <a:pt x="0" y="504"/>
                  <a:pt x="8" y="512"/>
                  <a:pt x="18" y="512"/>
                </a:cubicBezTo>
                <a:cubicBezTo>
                  <a:pt x="469" y="512"/>
                  <a:pt x="469" y="512"/>
                  <a:pt x="469" y="512"/>
                </a:cubicBezTo>
                <a:cubicBezTo>
                  <a:pt x="479" y="512"/>
                  <a:pt x="487" y="504"/>
                  <a:pt x="487" y="495"/>
                </a:cubicBezTo>
                <a:cubicBezTo>
                  <a:pt x="487" y="438"/>
                  <a:pt x="487" y="438"/>
                  <a:pt x="487" y="438"/>
                </a:cubicBezTo>
                <a:cubicBezTo>
                  <a:pt x="487" y="429"/>
                  <a:pt x="479" y="421"/>
                  <a:pt x="469" y="421"/>
                </a:cubicBezTo>
                <a:close/>
                <a:moveTo>
                  <a:pt x="452" y="477"/>
                </a:moveTo>
                <a:cubicBezTo>
                  <a:pt x="35" y="477"/>
                  <a:pt x="35" y="477"/>
                  <a:pt x="35" y="477"/>
                </a:cubicBezTo>
                <a:cubicBezTo>
                  <a:pt x="35" y="456"/>
                  <a:pt x="35" y="456"/>
                  <a:pt x="35" y="456"/>
                </a:cubicBezTo>
                <a:cubicBezTo>
                  <a:pt x="82" y="456"/>
                  <a:pt x="82" y="456"/>
                  <a:pt x="82" y="456"/>
                </a:cubicBezTo>
                <a:cubicBezTo>
                  <a:pt x="90" y="456"/>
                  <a:pt x="96" y="451"/>
                  <a:pt x="99" y="444"/>
                </a:cubicBezTo>
                <a:cubicBezTo>
                  <a:pt x="142" y="321"/>
                  <a:pt x="142" y="321"/>
                  <a:pt x="142" y="321"/>
                </a:cubicBezTo>
                <a:cubicBezTo>
                  <a:pt x="235" y="321"/>
                  <a:pt x="235" y="321"/>
                  <a:pt x="235" y="321"/>
                </a:cubicBezTo>
                <a:cubicBezTo>
                  <a:pt x="244" y="321"/>
                  <a:pt x="252" y="313"/>
                  <a:pt x="252" y="304"/>
                </a:cubicBezTo>
                <a:cubicBezTo>
                  <a:pt x="252" y="294"/>
                  <a:pt x="244" y="286"/>
                  <a:pt x="235" y="286"/>
                </a:cubicBezTo>
                <a:cubicBezTo>
                  <a:pt x="154" y="286"/>
                  <a:pt x="154" y="286"/>
                  <a:pt x="154" y="286"/>
                </a:cubicBezTo>
                <a:cubicBezTo>
                  <a:pt x="181" y="207"/>
                  <a:pt x="181" y="207"/>
                  <a:pt x="181" y="207"/>
                </a:cubicBezTo>
                <a:cubicBezTo>
                  <a:pt x="235" y="207"/>
                  <a:pt x="235" y="207"/>
                  <a:pt x="235" y="207"/>
                </a:cubicBezTo>
                <a:cubicBezTo>
                  <a:pt x="244" y="207"/>
                  <a:pt x="252" y="199"/>
                  <a:pt x="252" y="190"/>
                </a:cubicBezTo>
                <a:cubicBezTo>
                  <a:pt x="252" y="180"/>
                  <a:pt x="244" y="172"/>
                  <a:pt x="235" y="172"/>
                </a:cubicBezTo>
                <a:cubicBezTo>
                  <a:pt x="194" y="172"/>
                  <a:pt x="194" y="172"/>
                  <a:pt x="194" y="172"/>
                </a:cubicBezTo>
                <a:cubicBezTo>
                  <a:pt x="242" y="35"/>
                  <a:pt x="242" y="35"/>
                  <a:pt x="242" y="35"/>
                </a:cubicBezTo>
                <a:cubicBezTo>
                  <a:pt x="245" y="35"/>
                  <a:pt x="245" y="35"/>
                  <a:pt x="245" y="35"/>
                </a:cubicBezTo>
                <a:cubicBezTo>
                  <a:pt x="388" y="444"/>
                  <a:pt x="388" y="444"/>
                  <a:pt x="388" y="444"/>
                </a:cubicBezTo>
                <a:cubicBezTo>
                  <a:pt x="391" y="451"/>
                  <a:pt x="397" y="456"/>
                  <a:pt x="405" y="456"/>
                </a:cubicBezTo>
                <a:cubicBezTo>
                  <a:pt x="452" y="456"/>
                  <a:pt x="452" y="456"/>
                  <a:pt x="452" y="456"/>
                </a:cubicBezTo>
                <a:lnTo>
                  <a:pt x="452" y="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90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te Agenda-Grey/Orange 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9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0" algn="l" defTabSz="914400" rtl="0" eaLnBrk="1" latinLnBrk="0" hangingPunct="1">
              <a:defRPr lang="en-US" sz="4000" kern="1200" dirty="0" smtClean="0">
                <a:solidFill>
                  <a:srgbClr val="8B8376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457200" y="2819400"/>
            <a:ext cx="8382000" cy="1938992"/>
          </a:xfrm>
          <a:noFill/>
        </p:spPr>
        <p:txBody>
          <a:bodyPr vert="horz" wrap="square" lIns="91440" tIns="45720" rIns="91440" bIns="45720" rtlCol="0" anchor="t">
            <a:spAutoFit/>
          </a:bodyPr>
          <a:lstStyle>
            <a:lvl1pPr marL="182880" indent="-514350">
              <a:lnSpc>
                <a:spcPct val="200000"/>
              </a:lnSpc>
              <a:spcAft>
                <a:spcPts val="600"/>
              </a:spcAft>
              <a:buFont typeface="+mj-lt"/>
              <a:buAutoNum type="arabicPeriod"/>
              <a:def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B26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/>
              <a:t>Edit Master text styles</a:t>
            </a:r>
          </a:p>
          <a:p>
            <a:pPr marL="1143000" marR="0" lvl="1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/>
              <a:t>Second level</a:t>
            </a:r>
          </a:p>
          <a:p>
            <a:pPr marL="1143000" marR="0" lvl="2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/>
              <a:t>Third level</a:t>
            </a:r>
          </a:p>
          <a:p>
            <a:pPr marL="1143000" marR="0" lvl="3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/>
              <a:t>Fourth level</a:t>
            </a:r>
          </a:p>
          <a:p>
            <a:pPr marL="1143000" marR="0" lvl="4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40" cy="3654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Agenda-White Type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457200" y="2819400"/>
            <a:ext cx="8382000" cy="1938992"/>
          </a:xfrm>
          <a:noFill/>
        </p:spPr>
        <p:txBody>
          <a:bodyPr vert="horz" wrap="square" lIns="91440" tIns="45720" rIns="91440" bIns="45720" rtlCol="0" anchor="t">
            <a:spAutoFit/>
          </a:bodyPr>
          <a:lstStyle>
            <a:lvl1pPr marL="182880" indent="-514350">
              <a:lnSpc>
                <a:spcPct val="200000"/>
              </a:lnSpc>
              <a:spcAft>
                <a:spcPts val="600"/>
              </a:spcAft>
              <a:buFont typeface="+mj-lt"/>
              <a:buAutoNum type="arabicPeriod"/>
              <a:def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/>
              <a:t>Edit Master text styles</a:t>
            </a:r>
          </a:p>
          <a:p>
            <a:pPr marL="1143000" marR="0" lvl="1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/>
              <a:t>Second level</a:t>
            </a:r>
          </a:p>
          <a:p>
            <a:pPr marL="1143000" marR="0" lvl="2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/>
              <a:t>Third level</a:t>
            </a:r>
          </a:p>
          <a:p>
            <a:pPr marL="1143000" marR="0" lvl="3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/>
              <a:t>Fourth level</a:t>
            </a:r>
          </a:p>
          <a:p>
            <a:pPr marL="1143000" marR="0" lvl="4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itle 9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0" algn="l" defTabSz="914400" rtl="0" eaLnBrk="1" latinLnBrk="0" hangingPunct="1">
              <a:defRPr lang="en-US" sz="400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Intro_Orange Typ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04800" y="2054423"/>
            <a:ext cx="3352800" cy="307777"/>
          </a:xfrm>
          <a:noFill/>
        </p:spPr>
        <p:txBody>
          <a:bodyPr wrap="square" rtlCol="0">
            <a:spAutoFit/>
          </a:bodyPr>
          <a:lstStyle>
            <a:lvl1pPr marL="0" algn="l" defTabSz="914400" rtl="0" eaLnBrk="1" latinLnBrk="0" hangingPunct="1">
              <a:spcAft>
                <a:spcPts val="300"/>
              </a:spcAft>
              <a:buNone/>
              <a:defRPr lang="en-US" sz="1400" b="1" kern="1200" dirty="0" smtClean="0">
                <a:solidFill>
                  <a:srgbClr val="FF9B26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0" algn="l" defTabSz="914400" rtl="0" eaLnBrk="1" latinLnBrk="0" hangingPunct="1">
              <a:spcAft>
                <a:spcPts val="300"/>
              </a:spcAft>
              <a:defRPr lang="en-US" sz="1400" kern="1200" dirty="0" smtClean="0">
                <a:solidFill>
                  <a:srgbClr val="FF9B26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0" algn="l" defTabSz="914400" rtl="0" eaLnBrk="1" latinLnBrk="0" hangingPunct="1">
              <a:spcAft>
                <a:spcPts val="300"/>
              </a:spcAft>
              <a:defRPr lang="en-US" sz="1400" kern="1200" dirty="0" smtClean="0">
                <a:solidFill>
                  <a:srgbClr val="FF9B26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0" algn="l" defTabSz="914400" rtl="0" eaLnBrk="1" latinLnBrk="0" hangingPunct="1">
              <a:spcAft>
                <a:spcPts val="300"/>
              </a:spcAft>
              <a:defRPr lang="en-US" sz="1400" kern="1200" dirty="0" smtClean="0">
                <a:solidFill>
                  <a:srgbClr val="FF9B26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0" algn="l" defTabSz="914400" rtl="0" eaLnBrk="1" latinLnBrk="0" hangingPunct="1">
              <a:spcAft>
                <a:spcPts val="300"/>
              </a:spcAft>
              <a:defRPr lang="en-US" sz="1400" kern="1200" dirty="0">
                <a:solidFill>
                  <a:srgbClr val="FF9B26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04800" y="6248400"/>
            <a:ext cx="3352800" cy="307777"/>
          </a:xfrm>
          <a:noFill/>
        </p:spPr>
        <p:txBody>
          <a:bodyPr wrap="square" rtlCol="0">
            <a:spAutoFit/>
          </a:bodyPr>
          <a:lstStyle>
            <a:lvl1pPr marL="0" algn="l" defTabSz="914400" rtl="0" eaLnBrk="1" latinLnBrk="0" hangingPunct="1">
              <a:spcAft>
                <a:spcPts val="300"/>
              </a:spcAft>
              <a:buNone/>
              <a:defRPr lang="en-US" sz="140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0" algn="l" defTabSz="914400" rtl="0" eaLnBrk="1" latinLnBrk="0" hangingPunct="1">
              <a:spcAft>
                <a:spcPts val="300"/>
              </a:spcAft>
              <a:defRPr lang="en-US" sz="1400" kern="1200" dirty="0" smtClean="0">
                <a:solidFill>
                  <a:srgbClr val="FF9B26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0" algn="l" defTabSz="914400" rtl="0" eaLnBrk="1" latinLnBrk="0" hangingPunct="1">
              <a:spcAft>
                <a:spcPts val="300"/>
              </a:spcAft>
              <a:defRPr lang="en-US" sz="1400" kern="1200" dirty="0" smtClean="0">
                <a:solidFill>
                  <a:srgbClr val="FF9B26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0" algn="l" defTabSz="914400" rtl="0" eaLnBrk="1" latinLnBrk="0" hangingPunct="1">
              <a:spcAft>
                <a:spcPts val="300"/>
              </a:spcAft>
              <a:defRPr lang="en-US" sz="1400" kern="1200" dirty="0" smtClean="0">
                <a:solidFill>
                  <a:srgbClr val="FF9B26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0" algn="l" defTabSz="914400" rtl="0" eaLnBrk="1" latinLnBrk="0" hangingPunct="1">
              <a:spcAft>
                <a:spcPts val="300"/>
              </a:spcAft>
              <a:defRPr lang="en-US" sz="1400" kern="1200" dirty="0">
                <a:solidFill>
                  <a:srgbClr val="FF9B26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40" cy="365489"/>
          </a:xfrm>
          <a:prstGeom prst="rect">
            <a:avLst/>
          </a:prstGeom>
        </p:spPr>
      </p:pic>
      <p:sp>
        <p:nvSpPr>
          <p:cNvPr id="7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304800" y="457200"/>
            <a:ext cx="8229600" cy="76200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Section Title #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295400" y="511314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1143000" indent="-1143000" algn="l" defTabSz="914400" rtl="0" eaLnBrk="1" latinLnBrk="0" hangingPunct="1">
              <a:buSzPct val="150000"/>
              <a:buFont typeface="+mj-lt"/>
              <a:buNone/>
              <a:defRPr lang="en-US" sz="4000" b="1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533400" y="1524000"/>
            <a:ext cx="8153400" cy="2923877"/>
          </a:xfrm>
          <a:noFill/>
        </p:spPr>
        <p:txBody>
          <a:bodyPr wrap="square" rtlCol="0">
            <a:spAutoFit/>
          </a:bodyPr>
          <a:lstStyle>
            <a:lvl1pPr marL="0" algn="l" defTabSz="914400" rtl="0" eaLnBrk="1" latinLnBrk="0" hangingPunct="1">
              <a:buNone/>
              <a:defRPr lang="en-US" sz="4000" kern="120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0" algn="l" defTabSz="914400" rtl="0" eaLnBrk="1" latinLnBrk="0" hangingPunct="1">
              <a:tabLst>
                <a:tab pos="1377950" algn="l"/>
              </a:tabLst>
              <a:defRPr lang="en-US" sz="4000" kern="120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1225" indent="-228600" algn="l" defTabSz="914400" rtl="0" eaLnBrk="1" latinLnBrk="0" hangingPunct="1">
              <a:defRPr lang="en-US" sz="4000" kern="120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825625" indent="-228600" algn="l" defTabSz="914400" rtl="0" eaLnBrk="1" latinLnBrk="0" hangingPunct="1">
              <a:defRPr lang="en-US" sz="4000" kern="120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740025" indent="-228600" algn="l" defTabSz="1651000" rtl="0" eaLnBrk="1" latinLnBrk="0" hangingPunct="1">
              <a:defRPr lang="en-US" sz="400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228600"/>
            <a:ext cx="1447800" cy="990600"/>
          </a:xfrm>
        </p:spPr>
        <p:txBody>
          <a:bodyPr>
            <a:noAutofit/>
          </a:bodyPr>
          <a:lstStyle>
            <a:lvl1pPr>
              <a:buNone/>
              <a:defRPr sz="6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778364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Section Title #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1"/>
          <p:cNvSpPr>
            <a:spLocks noGrp="1"/>
          </p:cNvSpPr>
          <p:nvPr>
            <p:ph type="title"/>
          </p:nvPr>
        </p:nvSpPr>
        <p:spPr>
          <a:xfrm>
            <a:off x="1524000" y="511314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1143000" indent="-1143000" algn="l" defTabSz="914400" rtl="0" eaLnBrk="1" latinLnBrk="0" hangingPunct="1">
              <a:buSzPct val="150000"/>
              <a:buFont typeface="+mj-lt"/>
              <a:buNone/>
              <a:defRPr lang="en-US" sz="4000" b="1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85800" y="1524000"/>
            <a:ext cx="8153400" cy="2923877"/>
          </a:xfrm>
          <a:noFill/>
        </p:spPr>
        <p:txBody>
          <a:bodyPr wrap="square" rtlCol="0">
            <a:spAutoFit/>
          </a:bodyPr>
          <a:lstStyle>
            <a:lvl1pPr marL="0" algn="l" defTabSz="914400" rtl="0" eaLnBrk="1" latinLnBrk="0" hangingPunct="1">
              <a:buNone/>
              <a:defRPr lang="en-US" sz="4000" kern="120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0" algn="l" defTabSz="914400" rtl="0" eaLnBrk="1" latinLnBrk="0" hangingPunct="1">
              <a:tabLst>
                <a:tab pos="1377950" algn="l"/>
              </a:tabLst>
              <a:defRPr lang="en-US" sz="4000" kern="120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1225" indent="-228600" algn="l" defTabSz="914400" rtl="0" eaLnBrk="1" latinLnBrk="0" hangingPunct="1">
              <a:defRPr lang="en-US" sz="4000" kern="120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825625" indent="-228600" algn="l" defTabSz="914400" rtl="0" eaLnBrk="1" latinLnBrk="0" hangingPunct="1">
              <a:defRPr lang="en-US" sz="4000" kern="120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740025" indent="-228600" algn="l" defTabSz="1651000" rtl="0" eaLnBrk="1" latinLnBrk="0" hangingPunct="1">
              <a:defRPr lang="en-US" sz="400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228600"/>
            <a:ext cx="1447800" cy="990600"/>
          </a:xfrm>
        </p:spPr>
        <p:txBody>
          <a:bodyPr>
            <a:noAutofit/>
          </a:bodyPr>
          <a:lstStyle>
            <a:lvl1pPr>
              <a:buNone/>
              <a:defRPr sz="6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77836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ection Title #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24000" y="511314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1143000" indent="-1143000" algn="l" defTabSz="914400" rtl="0" eaLnBrk="1" latinLnBrk="0" hangingPunct="1">
              <a:buSzPct val="150000"/>
              <a:buFont typeface="+mj-lt"/>
              <a:buNone/>
              <a:defRPr lang="en-US" sz="4000" b="1" kern="1200" dirty="0" smtClean="0">
                <a:solidFill>
                  <a:srgbClr val="8B8376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09600" y="1524000"/>
            <a:ext cx="8153400" cy="2923877"/>
          </a:xfrm>
          <a:noFill/>
        </p:spPr>
        <p:txBody>
          <a:bodyPr wrap="square" rtlCol="0">
            <a:spAutoFit/>
          </a:bodyPr>
          <a:lstStyle>
            <a:lvl1pPr marL="0" algn="l" defTabSz="914400" rtl="0" eaLnBrk="1" latinLnBrk="0" hangingPunct="1">
              <a:buNone/>
              <a:defRPr lang="en-US" sz="4000" kern="1200" smtClean="0">
                <a:solidFill>
                  <a:srgbClr val="8B8376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0" algn="l" defTabSz="914400" rtl="0" eaLnBrk="1" latinLnBrk="0" hangingPunct="1">
              <a:tabLst>
                <a:tab pos="1377950" algn="l"/>
              </a:tabLst>
              <a:defRPr lang="en-US" sz="4000" kern="120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1225" indent="-228600" algn="l" defTabSz="914400" rtl="0" eaLnBrk="1" latinLnBrk="0" hangingPunct="1">
              <a:defRPr lang="en-US" sz="4000" kern="1200" smtClean="0">
                <a:solidFill>
                  <a:srgbClr val="8B8376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825625" indent="-228600" algn="l" defTabSz="914400" rtl="0" eaLnBrk="1" latinLnBrk="0" hangingPunct="1">
              <a:defRPr lang="en-US" sz="4000" kern="1200" smtClean="0">
                <a:solidFill>
                  <a:srgbClr val="8B8376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740025" indent="-228600" algn="l" defTabSz="1651000" rtl="0" eaLnBrk="1" latinLnBrk="0" hangingPunct="1">
              <a:defRPr lang="en-US" sz="4000" kern="1200" dirty="0" smtClean="0">
                <a:solidFill>
                  <a:srgbClr val="8B8376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40" cy="365489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228600"/>
            <a:ext cx="1447800" cy="990600"/>
          </a:xfrm>
        </p:spPr>
        <p:txBody>
          <a:bodyPr>
            <a:noAutofit/>
          </a:bodyPr>
          <a:lstStyle>
            <a:lvl1pPr>
              <a:buNone/>
              <a:defRPr sz="6000" b="1">
                <a:solidFill>
                  <a:srgbClr val="8B8376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778364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Whi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t"/>
          <a:lstStyle>
            <a:lvl1pPr algn="l">
              <a:defRPr sz="2000" b="1">
                <a:solidFill>
                  <a:srgbClr val="8B8376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anchor="t"/>
          <a:lstStyle>
            <a:lvl1pPr>
              <a:defRPr sz="3200">
                <a:solidFill>
                  <a:srgbClr val="8B8376"/>
                </a:solidFill>
                <a:latin typeface="Century Gothic" pitchFamily="34" charset="0"/>
              </a:defRPr>
            </a:lvl1pPr>
            <a:lvl2pPr>
              <a:defRPr sz="2800">
                <a:solidFill>
                  <a:srgbClr val="8B8376"/>
                </a:solidFill>
                <a:latin typeface="Century Gothic" pitchFamily="34" charset="0"/>
              </a:defRPr>
            </a:lvl2pPr>
            <a:lvl3pPr>
              <a:defRPr sz="2400">
                <a:solidFill>
                  <a:srgbClr val="8B8376"/>
                </a:solidFill>
                <a:latin typeface="Century Gothic" pitchFamily="34" charset="0"/>
              </a:defRPr>
            </a:lvl3pPr>
            <a:lvl4pPr>
              <a:defRPr sz="2000">
                <a:solidFill>
                  <a:srgbClr val="8B8376"/>
                </a:solidFill>
                <a:latin typeface="Century Gothic" pitchFamily="34" charset="0"/>
              </a:defRPr>
            </a:lvl4pPr>
            <a:lvl5pPr>
              <a:defRPr sz="2000">
                <a:solidFill>
                  <a:srgbClr val="8B8376"/>
                </a:solidFill>
                <a:latin typeface="Century Gothic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anchor="t"/>
          <a:lstStyle>
            <a:lvl1pPr marL="0" indent="0">
              <a:buNone/>
              <a:defRPr sz="1400">
                <a:solidFill>
                  <a:srgbClr val="8B8376"/>
                </a:solidFill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40" cy="365489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range Content with Caption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t"/>
          <a:lstStyle>
            <a:lvl1pPr algn="l">
              <a:defRPr sz="20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anchor="t"/>
          <a:lstStyle>
            <a:lvl1pPr>
              <a:defRPr sz="3200">
                <a:solidFill>
                  <a:schemeClr val="bg1"/>
                </a:solidFill>
                <a:latin typeface="Century Gothic" pitchFamily="34" charset="0"/>
              </a:defRPr>
            </a:lvl1pPr>
            <a:lvl2pPr>
              <a:defRPr sz="2800">
                <a:solidFill>
                  <a:schemeClr val="bg1"/>
                </a:solidFill>
                <a:latin typeface="Century Gothic" pitchFamily="34" charset="0"/>
              </a:defRPr>
            </a:lvl2pPr>
            <a:lvl3pPr>
              <a:defRPr sz="2400">
                <a:solidFill>
                  <a:schemeClr val="bg1"/>
                </a:solidFill>
                <a:latin typeface="Century Gothic" pitchFamily="34" charset="0"/>
              </a:defRPr>
            </a:lvl3pPr>
            <a:lvl4pPr>
              <a:defRPr sz="2000">
                <a:solidFill>
                  <a:schemeClr val="bg1"/>
                </a:solidFill>
                <a:latin typeface="Century Gothic" pitchFamily="34" charset="0"/>
              </a:defRPr>
            </a:lvl4pPr>
            <a:lvl5pPr>
              <a:defRPr sz="2000">
                <a:solidFill>
                  <a:schemeClr val="bg1"/>
                </a:solidFill>
                <a:latin typeface="Century Gothic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Gray Content with Caption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t"/>
          <a:lstStyle>
            <a:lvl1pPr algn="l">
              <a:defRPr sz="20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anchor="t"/>
          <a:lstStyle>
            <a:lvl1pPr>
              <a:defRPr sz="3200">
                <a:solidFill>
                  <a:srgbClr val="8B8376"/>
                </a:solidFill>
                <a:latin typeface="Century Gothic" pitchFamily="34" charset="0"/>
              </a:defRPr>
            </a:lvl1pPr>
            <a:lvl2pPr>
              <a:defRPr sz="2800">
                <a:solidFill>
                  <a:schemeClr val="bg1"/>
                </a:solidFill>
                <a:latin typeface="Century Gothic" pitchFamily="34" charset="0"/>
              </a:defRPr>
            </a:lvl2pPr>
            <a:lvl3pPr>
              <a:defRPr sz="2400">
                <a:solidFill>
                  <a:schemeClr val="bg1"/>
                </a:solidFill>
                <a:latin typeface="Century Gothic" pitchFamily="34" charset="0"/>
              </a:defRPr>
            </a:lvl3pPr>
            <a:lvl4pPr>
              <a:defRPr sz="2000">
                <a:solidFill>
                  <a:schemeClr val="bg1"/>
                </a:solidFill>
                <a:latin typeface="Century Gothic" pitchFamily="34" charset="0"/>
              </a:defRPr>
            </a:lvl4pPr>
            <a:lvl5pPr>
              <a:defRPr sz="2000">
                <a:solidFill>
                  <a:schemeClr val="bg1"/>
                </a:solidFill>
                <a:latin typeface="Century Gothic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33528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82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ullets Orange 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492195"/>
            <a:ext cx="82296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0" algn="l" defTabSz="914400" rtl="0" eaLnBrk="1" latinLnBrk="0" hangingPunct="1">
              <a:defRPr lang="en-US" sz="4000" kern="1200" dirty="0" smtClean="0">
                <a:solidFill>
                  <a:srgbClr val="8B8376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40" cy="365489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457200" y="1905000"/>
            <a:ext cx="8305800" cy="4343400"/>
          </a:xfrm>
        </p:spPr>
        <p:txBody>
          <a:bodyPr/>
          <a:lstStyle>
            <a:lvl1pPr>
              <a:buFont typeface="Arial" pitchFamily="34" charset="0"/>
              <a:buChar char="•"/>
              <a:defRPr b="1">
                <a:solidFill>
                  <a:srgbClr val="FF9B26"/>
                </a:solidFill>
              </a:defRPr>
            </a:lvl1pPr>
            <a:lvl2pPr>
              <a:buFont typeface="Arial" pitchFamily="34" charset="0"/>
              <a:buChar char="•"/>
              <a:defRPr b="1">
                <a:solidFill>
                  <a:srgbClr val="FF9B26"/>
                </a:solidFill>
              </a:defRPr>
            </a:lvl2pPr>
            <a:lvl3pPr>
              <a:buFont typeface="Arial" pitchFamily="34" charset="0"/>
              <a:buChar char="•"/>
              <a:defRPr b="1">
                <a:solidFill>
                  <a:srgbClr val="FF9B26"/>
                </a:solidFill>
              </a:defRPr>
            </a:lvl3pPr>
            <a:lvl4pPr>
              <a:buFont typeface="Arial" pitchFamily="34" charset="0"/>
              <a:buChar char="•"/>
              <a:defRPr b="1">
                <a:solidFill>
                  <a:srgbClr val="FF9B26"/>
                </a:solidFill>
              </a:defRPr>
            </a:lvl4pPr>
            <a:lvl5pPr>
              <a:buFont typeface="Arial" pitchFamily="34" charset="0"/>
              <a:buChar char="•"/>
              <a:defRPr b="1">
                <a:solidFill>
                  <a:srgbClr val="FF9B26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6675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Bullets White Type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0" algn="l" defTabSz="914400" rtl="0" eaLnBrk="1" latinLnBrk="0" hangingPunct="1">
              <a:defRPr lang="en-US" sz="400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18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324600"/>
            <a:ext cx="28956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244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457200" y="1905000"/>
            <a:ext cx="8305800" cy="4343400"/>
          </a:xfrm>
        </p:spPr>
        <p:txBody>
          <a:bodyPr/>
          <a:lstStyle>
            <a:lvl1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1pPr>
            <a:lvl2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3pPr>
            <a:lvl4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4pPr>
            <a:lvl5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0558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0" algn="l" defTabSz="914400" rtl="0" eaLnBrk="1" latinLnBrk="0" hangingPunct="1">
              <a:defRPr lang="en-US" sz="4000" kern="1200" dirty="0" smtClean="0">
                <a:solidFill>
                  <a:srgbClr val="8B8376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hart Placeholder 12"/>
          <p:cNvSpPr>
            <a:spLocks noGrp="1"/>
          </p:cNvSpPr>
          <p:nvPr>
            <p:ph type="chart" sz="quarter" idx="13"/>
          </p:nvPr>
        </p:nvSpPr>
        <p:spPr>
          <a:xfrm>
            <a:off x="533400" y="1295400"/>
            <a:ext cx="7924800" cy="3810000"/>
          </a:xfrm>
        </p:spPr>
        <p:txBody>
          <a:bodyPr anchor="t"/>
          <a:lstStyle>
            <a:lvl1pPr>
              <a:defRPr>
                <a:solidFill>
                  <a:srgbClr val="8B8376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icon to add chart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40" cy="365489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Chart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9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0" algn="l" defTabSz="914400" rtl="0" eaLnBrk="1" latinLnBrk="0" hangingPunct="1">
              <a:defRPr lang="en-US" sz="400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hart Placeholder 12"/>
          <p:cNvSpPr>
            <a:spLocks noGrp="1"/>
          </p:cNvSpPr>
          <p:nvPr>
            <p:ph type="chart" sz="quarter" idx="13"/>
          </p:nvPr>
        </p:nvSpPr>
        <p:spPr>
          <a:xfrm>
            <a:off x="533400" y="1295400"/>
            <a:ext cx="7924800" cy="381000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icon to add chart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313179"/>
            <a:ext cx="28956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244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-Grey 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rgbClr val="8B8376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40" cy="365489"/>
          </a:xfrm>
          <a:prstGeom prst="rect">
            <a:avLst/>
          </a:prstGeom>
        </p:spPr>
      </p:pic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1336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rgbClr val="8B8376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9530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rgbClr val="8B8376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Chart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9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0" algn="l" defTabSz="914400" rtl="0" eaLnBrk="1" latinLnBrk="0" hangingPunct="1">
              <a:defRPr lang="en-US" sz="400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hart Placeholder 12"/>
          <p:cNvSpPr>
            <a:spLocks noGrp="1"/>
          </p:cNvSpPr>
          <p:nvPr>
            <p:ph type="chart" sz="quarter" idx="13"/>
          </p:nvPr>
        </p:nvSpPr>
        <p:spPr>
          <a:xfrm>
            <a:off x="457200" y="1295400"/>
            <a:ext cx="7924800" cy="381000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icon to add chart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White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8B8376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anchor="t"/>
          <a:lstStyle>
            <a:lvl1pPr>
              <a:defRPr sz="2800">
                <a:solidFill>
                  <a:srgbClr val="8B8376"/>
                </a:solidFill>
                <a:latin typeface="Century Gothic" pitchFamily="34" charset="0"/>
              </a:defRPr>
            </a:lvl1pPr>
            <a:lvl2pPr>
              <a:defRPr sz="2400">
                <a:solidFill>
                  <a:srgbClr val="8B8376"/>
                </a:solidFill>
                <a:latin typeface="Century Gothic" pitchFamily="34" charset="0"/>
              </a:defRPr>
            </a:lvl2pPr>
            <a:lvl3pPr>
              <a:defRPr sz="2000">
                <a:solidFill>
                  <a:srgbClr val="8B8376"/>
                </a:solidFill>
                <a:latin typeface="Century Gothic" pitchFamily="34" charset="0"/>
              </a:defRPr>
            </a:lvl3pPr>
            <a:lvl4pPr>
              <a:defRPr sz="1800">
                <a:solidFill>
                  <a:srgbClr val="8B8376"/>
                </a:solidFill>
                <a:latin typeface="Century Gothic" pitchFamily="34" charset="0"/>
              </a:defRPr>
            </a:lvl4pPr>
            <a:lvl5pPr>
              <a:defRPr sz="1800">
                <a:solidFill>
                  <a:srgbClr val="8B8376"/>
                </a:solidFill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anchor="t"/>
          <a:lstStyle>
            <a:lvl1pPr>
              <a:defRPr sz="2800">
                <a:solidFill>
                  <a:srgbClr val="8B8376"/>
                </a:solidFill>
                <a:latin typeface="Century Gothic" pitchFamily="34" charset="0"/>
              </a:defRPr>
            </a:lvl1pPr>
            <a:lvl2pPr>
              <a:defRPr sz="2400">
                <a:solidFill>
                  <a:srgbClr val="8B8376"/>
                </a:solidFill>
                <a:latin typeface="Century Gothic" pitchFamily="34" charset="0"/>
              </a:defRPr>
            </a:lvl2pPr>
            <a:lvl3pPr>
              <a:defRPr sz="2000">
                <a:solidFill>
                  <a:srgbClr val="8B8376"/>
                </a:solidFill>
                <a:latin typeface="Century Gothic" pitchFamily="34" charset="0"/>
              </a:defRPr>
            </a:lvl3pPr>
            <a:lvl4pPr>
              <a:defRPr sz="1800">
                <a:solidFill>
                  <a:srgbClr val="8B8376"/>
                </a:solidFill>
                <a:latin typeface="Century Gothic" pitchFamily="34" charset="0"/>
              </a:defRPr>
            </a:lvl4pPr>
            <a:lvl5pPr>
              <a:defRPr sz="1800">
                <a:solidFill>
                  <a:srgbClr val="8B8376"/>
                </a:solidFill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40" cy="365489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3528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82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range Two Content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anchor="t"/>
          <a:lstStyle>
            <a:lvl1pPr>
              <a:defRPr sz="2800">
                <a:solidFill>
                  <a:schemeClr val="bg1"/>
                </a:solidFill>
                <a:latin typeface="Century Gothic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Century Gothic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Century Gothic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Century Gothic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anchor="t"/>
          <a:lstStyle>
            <a:lvl1pPr>
              <a:defRPr sz="2800">
                <a:solidFill>
                  <a:schemeClr val="bg1"/>
                </a:solidFill>
                <a:latin typeface="Century Gothic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Century Gothic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Century Gothic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Century Gothic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Gray Two Content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anchor="t"/>
          <a:lstStyle>
            <a:lvl1pPr>
              <a:defRPr sz="2800">
                <a:solidFill>
                  <a:schemeClr val="bg1"/>
                </a:solidFill>
                <a:latin typeface="Century Gothic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Century Gothic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Century Gothic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Century Gothic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anchor="t"/>
          <a:lstStyle>
            <a:lvl1pPr>
              <a:defRPr sz="2800">
                <a:solidFill>
                  <a:schemeClr val="bg1"/>
                </a:solidFill>
                <a:latin typeface="Century Gothic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Century Gothic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Century Gothic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Century Gothic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33528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82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martArt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0" algn="l" defTabSz="914400" rtl="0" eaLnBrk="1" latinLnBrk="0" hangingPunct="1">
              <a:defRPr lang="en-US" sz="4000" kern="1200" dirty="0" smtClean="0">
                <a:solidFill>
                  <a:srgbClr val="8B8376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martArt Placeholder 14"/>
          <p:cNvSpPr>
            <a:spLocks noGrp="1"/>
          </p:cNvSpPr>
          <p:nvPr>
            <p:ph type="dgm" sz="quarter" idx="13"/>
          </p:nvPr>
        </p:nvSpPr>
        <p:spPr>
          <a:xfrm>
            <a:off x="533400" y="1295400"/>
            <a:ext cx="8305800" cy="4495800"/>
          </a:xfrm>
        </p:spPr>
        <p:txBody>
          <a:bodyPr anchor="t"/>
          <a:lstStyle>
            <a:lvl1pPr>
              <a:defRPr>
                <a:solidFill>
                  <a:srgbClr val="8B8376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40" cy="365489"/>
          </a:xfrm>
          <a:prstGeom prst="rect">
            <a:avLst/>
          </a:prstGeom>
        </p:spPr>
      </p:pic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SmartArt Diagram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9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algn="l" defTabSz="914400" rtl="0" eaLnBrk="1" latinLnBrk="0" hangingPunct="1">
              <a:defRPr lang="en-US" sz="400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SmartArt Placeholder 14"/>
          <p:cNvSpPr>
            <a:spLocks noGrp="1"/>
          </p:cNvSpPr>
          <p:nvPr>
            <p:ph type="dgm" sz="quarter" idx="13"/>
          </p:nvPr>
        </p:nvSpPr>
        <p:spPr>
          <a:xfrm>
            <a:off x="533400" y="1295400"/>
            <a:ext cx="8305800" cy="44958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SmartArt Diagram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9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algn="l" defTabSz="914400" rtl="0" eaLnBrk="1" latinLnBrk="0" hangingPunct="1">
              <a:defRPr lang="en-US" sz="400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SmartArt Placeholder 14"/>
          <p:cNvSpPr>
            <a:spLocks noGrp="1"/>
          </p:cNvSpPr>
          <p:nvPr>
            <p:ph type="dgm" sz="quarter" idx="13"/>
          </p:nvPr>
        </p:nvSpPr>
        <p:spPr>
          <a:xfrm>
            <a:off x="533400" y="1295400"/>
            <a:ext cx="8305800" cy="44958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icon to add SmartArt graphic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Factoi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343400" y="914400"/>
            <a:ext cx="4572000" cy="1981200"/>
          </a:xfrm>
        </p:spPr>
        <p:txBody>
          <a:bodyPr anchor="t">
            <a:noAutofit/>
          </a:bodyPr>
          <a:lstStyle>
            <a:lvl1pPr>
              <a:buNone/>
              <a:defRPr sz="12500">
                <a:solidFill>
                  <a:schemeClr val="bg1"/>
                </a:solidFill>
                <a:latin typeface="Century Gothic" pitchFamily="34" charset="0"/>
              </a:defRPr>
            </a:lvl1pPr>
            <a:lvl2pPr>
              <a:defRPr sz="4000">
                <a:solidFill>
                  <a:srgbClr val="FF9B26"/>
                </a:solidFill>
              </a:defRPr>
            </a:lvl2pPr>
            <a:lvl3pPr>
              <a:defRPr sz="3600">
                <a:solidFill>
                  <a:srgbClr val="FF9B26"/>
                </a:solidFill>
              </a:defRPr>
            </a:lvl3pPr>
            <a:lvl4pPr>
              <a:defRPr sz="3200">
                <a:solidFill>
                  <a:srgbClr val="FF9B26"/>
                </a:solidFill>
              </a:defRPr>
            </a:lvl4pPr>
            <a:lvl5pPr>
              <a:defRPr sz="3200">
                <a:solidFill>
                  <a:srgbClr val="FF9B26"/>
                </a:solidFill>
              </a:defRPr>
            </a:lvl5pPr>
          </a:lstStyle>
          <a:p>
            <a:pPr lvl="0"/>
            <a:r>
              <a:rPr lang="en-US" dirty="0"/>
              <a:t>#k#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40" cy="365489"/>
          </a:xfrm>
          <a:prstGeom prst="rect">
            <a:avLst/>
          </a:prstGeom>
        </p:spPr>
      </p:pic>
      <p:sp>
        <p:nvSpPr>
          <p:cNvPr id="12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343400" y="2971800"/>
            <a:ext cx="4572000" cy="2667000"/>
          </a:xfrm>
        </p:spPr>
        <p:txBody>
          <a:bodyPr>
            <a:normAutofit/>
          </a:bodyPr>
          <a:lstStyle>
            <a:lvl1pPr marL="0" indent="0">
              <a:defRPr sz="4000">
                <a:solidFill>
                  <a:srgbClr val="FF9B26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Whi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t"/>
          <a:lstStyle>
            <a:lvl1pPr algn="l">
              <a:defRPr sz="2000" b="1">
                <a:solidFill>
                  <a:srgbClr val="8B8376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anchor="t"/>
          <a:lstStyle>
            <a:lvl1pPr marL="0" indent="0">
              <a:buNone/>
              <a:defRPr sz="3200">
                <a:solidFill>
                  <a:srgbClr val="8B8376"/>
                </a:solidFill>
                <a:latin typeface="Century Gothic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rgbClr val="8B8376"/>
                </a:solidFill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40" cy="365489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range Picture with Caption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t"/>
          <a:lstStyle>
            <a:lvl1pPr algn="l">
              <a:defRPr sz="20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hite_Safety Moment_after title page-Grey 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rgbClr val="8B8376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Safety Moment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40" cy="365489"/>
          </a:xfrm>
          <a:prstGeom prst="rect">
            <a:avLst/>
          </a:prstGeom>
        </p:spPr>
      </p:pic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1336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rgbClr val="8B8376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9530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rgbClr val="8B8376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  <p:sp>
        <p:nvSpPr>
          <p:cNvPr id="5" name="Freeform 7"/>
          <p:cNvSpPr>
            <a:spLocks noEditPoints="1"/>
          </p:cNvSpPr>
          <p:nvPr userDrawn="1"/>
        </p:nvSpPr>
        <p:spPr bwMode="auto">
          <a:xfrm>
            <a:off x="533400" y="3657599"/>
            <a:ext cx="1148127" cy="1207031"/>
          </a:xfrm>
          <a:custGeom>
            <a:avLst/>
            <a:gdLst>
              <a:gd name="T0" fmla="*/ 469 w 487"/>
              <a:gd name="T1" fmla="*/ 421 h 512"/>
              <a:gd name="T2" fmla="*/ 417 w 487"/>
              <a:gd name="T3" fmla="*/ 421 h 512"/>
              <a:gd name="T4" fmla="*/ 274 w 487"/>
              <a:gd name="T5" fmla="*/ 11 h 512"/>
              <a:gd name="T6" fmla="*/ 258 w 487"/>
              <a:gd name="T7" fmla="*/ 0 h 512"/>
              <a:gd name="T8" fmla="*/ 229 w 487"/>
              <a:gd name="T9" fmla="*/ 0 h 512"/>
              <a:gd name="T10" fmla="*/ 213 w 487"/>
              <a:gd name="T11" fmla="*/ 11 h 512"/>
              <a:gd name="T12" fmla="*/ 70 w 487"/>
              <a:gd name="T13" fmla="*/ 421 h 512"/>
              <a:gd name="T14" fmla="*/ 18 w 487"/>
              <a:gd name="T15" fmla="*/ 421 h 512"/>
              <a:gd name="T16" fmla="*/ 0 w 487"/>
              <a:gd name="T17" fmla="*/ 438 h 512"/>
              <a:gd name="T18" fmla="*/ 0 w 487"/>
              <a:gd name="T19" fmla="*/ 495 h 512"/>
              <a:gd name="T20" fmla="*/ 18 w 487"/>
              <a:gd name="T21" fmla="*/ 512 h 512"/>
              <a:gd name="T22" fmla="*/ 469 w 487"/>
              <a:gd name="T23" fmla="*/ 512 h 512"/>
              <a:gd name="T24" fmla="*/ 487 w 487"/>
              <a:gd name="T25" fmla="*/ 495 h 512"/>
              <a:gd name="T26" fmla="*/ 487 w 487"/>
              <a:gd name="T27" fmla="*/ 438 h 512"/>
              <a:gd name="T28" fmla="*/ 469 w 487"/>
              <a:gd name="T29" fmla="*/ 421 h 512"/>
              <a:gd name="T30" fmla="*/ 452 w 487"/>
              <a:gd name="T31" fmla="*/ 477 h 512"/>
              <a:gd name="T32" fmla="*/ 35 w 487"/>
              <a:gd name="T33" fmla="*/ 477 h 512"/>
              <a:gd name="T34" fmla="*/ 35 w 487"/>
              <a:gd name="T35" fmla="*/ 456 h 512"/>
              <a:gd name="T36" fmla="*/ 82 w 487"/>
              <a:gd name="T37" fmla="*/ 456 h 512"/>
              <a:gd name="T38" fmla="*/ 99 w 487"/>
              <a:gd name="T39" fmla="*/ 444 h 512"/>
              <a:gd name="T40" fmla="*/ 142 w 487"/>
              <a:gd name="T41" fmla="*/ 321 h 512"/>
              <a:gd name="T42" fmla="*/ 235 w 487"/>
              <a:gd name="T43" fmla="*/ 321 h 512"/>
              <a:gd name="T44" fmla="*/ 252 w 487"/>
              <a:gd name="T45" fmla="*/ 304 h 512"/>
              <a:gd name="T46" fmla="*/ 235 w 487"/>
              <a:gd name="T47" fmla="*/ 286 h 512"/>
              <a:gd name="T48" fmla="*/ 154 w 487"/>
              <a:gd name="T49" fmla="*/ 286 h 512"/>
              <a:gd name="T50" fmla="*/ 181 w 487"/>
              <a:gd name="T51" fmla="*/ 207 h 512"/>
              <a:gd name="T52" fmla="*/ 235 w 487"/>
              <a:gd name="T53" fmla="*/ 207 h 512"/>
              <a:gd name="T54" fmla="*/ 252 w 487"/>
              <a:gd name="T55" fmla="*/ 190 h 512"/>
              <a:gd name="T56" fmla="*/ 235 w 487"/>
              <a:gd name="T57" fmla="*/ 172 h 512"/>
              <a:gd name="T58" fmla="*/ 194 w 487"/>
              <a:gd name="T59" fmla="*/ 172 h 512"/>
              <a:gd name="T60" fmla="*/ 242 w 487"/>
              <a:gd name="T61" fmla="*/ 35 h 512"/>
              <a:gd name="T62" fmla="*/ 245 w 487"/>
              <a:gd name="T63" fmla="*/ 35 h 512"/>
              <a:gd name="T64" fmla="*/ 388 w 487"/>
              <a:gd name="T65" fmla="*/ 444 h 512"/>
              <a:gd name="T66" fmla="*/ 405 w 487"/>
              <a:gd name="T67" fmla="*/ 456 h 512"/>
              <a:gd name="T68" fmla="*/ 452 w 487"/>
              <a:gd name="T69" fmla="*/ 456 h 512"/>
              <a:gd name="T70" fmla="*/ 452 w 487"/>
              <a:gd name="T71" fmla="*/ 477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87" h="512">
                <a:moveTo>
                  <a:pt x="469" y="421"/>
                </a:moveTo>
                <a:cubicBezTo>
                  <a:pt x="417" y="421"/>
                  <a:pt x="417" y="421"/>
                  <a:pt x="417" y="421"/>
                </a:cubicBezTo>
                <a:cubicBezTo>
                  <a:pt x="274" y="11"/>
                  <a:pt x="274" y="11"/>
                  <a:pt x="274" y="11"/>
                </a:cubicBezTo>
                <a:cubicBezTo>
                  <a:pt x="272" y="4"/>
                  <a:pt x="265" y="0"/>
                  <a:pt x="258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22" y="0"/>
                  <a:pt x="215" y="4"/>
                  <a:pt x="213" y="11"/>
                </a:cubicBezTo>
                <a:cubicBezTo>
                  <a:pt x="70" y="421"/>
                  <a:pt x="70" y="421"/>
                  <a:pt x="70" y="421"/>
                </a:cubicBezTo>
                <a:cubicBezTo>
                  <a:pt x="18" y="421"/>
                  <a:pt x="18" y="421"/>
                  <a:pt x="18" y="421"/>
                </a:cubicBezTo>
                <a:cubicBezTo>
                  <a:pt x="8" y="421"/>
                  <a:pt x="0" y="429"/>
                  <a:pt x="0" y="438"/>
                </a:cubicBezTo>
                <a:cubicBezTo>
                  <a:pt x="0" y="495"/>
                  <a:pt x="0" y="495"/>
                  <a:pt x="0" y="495"/>
                </a:cubicBezTo>
                <a:cubicBezTo>
                  <a:pt x="0" y="504"/>
                  <a:pt x="8" y="512"/>
                  <a:pt x="18" y="512"/>
                </a:cubicBezTo>
                <a:cubicBezTo>
                  <a:pt x="469" y="512"/>
                  <a:pt x="469" y="512"/>
                  <a:pt x="469" y="512"/>
                </a:cubicBezTo>
                <a:cubicBezTo>
                  <a:pt x="479" y="512"/>
                  <a:pt x="487" y="504"/>
                  <a:pt x="487" y="495"/>
                </a:cubicBezTo>
                <a:cubicBezTo>
                  <a:pt x="487" y="438"/>
                  <a:pt x="487" y="438"/>
                  <a:pt x="487" y="438"/>
                </a:cubicBezTo>
                <a:cubicBezTo>
                  <a:pt x="487" y="429"/>
                  <a:pt x="479" y="421"/>
                  <a:pt x="469" y="421"/>
                </a:cubicBezTo>
                <a:close/>
                <a:moveTo>
                  <a:pt x="452" y="477"/>
                </a:moveTo>
                <a:cubicBezTo>
                  <a:pt x="35" y="477"/>
                  <a:pt x="35" y="477"/>
                  <a:pt x="35" y="477"/>
                </a:cubicBezTo>
                <a:cubicBezTo>
                  <a:pt x="35" y="456"/>
                  <a:pt x="35" y="456"/>
                  <a:pt x="35" y="456"/>
                </a:cubicBezTo>
                <a:cubicBezTo>
                  <a:pt x="82" y="456"/>
                  <a:pt x="82" y="456"/>
                  <a:pt x="82" y="456"/>
                </a:cubicBezTo>
                <a:cubicBezTo>
                  <a:pt x="90" y="456"/>
                  <a:pt x="96" y="451"/>
                  <a:pt x="99" y="444"/>
                </a:cubicBezTo>
                <a:cubicBezTo>
                  <a:pt x="142" y="321"/>
                  <a:pt x="142" y="321"/>
                  <a:pt x="142" y="321"/>
                </a:cubicBezTo>
                <a:cubicBezTo>
                  <a:pt x="235" y="321"/>
                  <a:pt x="235" y="321"/>
                  <a:pt x="235" y="321"/>
                </a:cubicBezTo>
                <a:cubicBezTo>
                  <a:pt x="244" y="321"/>
                  <a:pt x="252" y="313"/>
                  <a:pt x="252" y="304"/>
                </a:cubicBezTo>
                <a:cubicBezTo>
                  <a:pt x="252" y="294"/>
                  <a:pt x="244" y="286"/>
                  <a:pt x="235" y="286"/>
                </a:cubicBezTo>
                <a:cubicBezTo>
                  <a:pt x="154" y="286"/>
                  <a:pt x="154" y="286"/>
                  <a:pt x="154" y="286"/>
                </a:cubicBezTo>
                <a:cubicBezTo>
                  <a:pt x="181" y="207"/>
                  <a:pt x="181" y="207"/>
                  <a:pt x="181" y="207"/>
                </a:cubicBezTo>
                <a:cubicBezTo>
                  <a:pt x="235" y="207"/>
                  <a:pt x="235" y="207"/>
                  <a:pt x="235" y="207"/>
                </a:cubicBezTo>
                <a:cubicBezTo>
                  <a:pt x="244" y="207"/>
                  <a:pt x="252" y="199"/>
                  <a:pt x="252" y="190"/>
                </a:cubicBezTo>
                <a:cubicBezTo>
                  <a:pt x="252" y="180"/>
                  <a:pt x="244" y="172"/>
                  <a:pt x="235" y="172"/>
                </a:cubicBezTo>
                <a:cubicBezTo>
                  <a:pt x="194" y="172"/>
                  <a:pt x="194" y="172"/>
                  <a:pt x="194" y="172"/>
                </a:cubicBezTo>
                <a:cubicBezTo>
                  <a:pt x="242" y="35"/>
                  <a:pt x="242" y="35"/>
                  <a:pt x="242" y="35"/>
                </a:cubicBezTo>
                <a:cubicBezTo>
                  <a:pt x="245" y="35"/>
                  <a:pt x="245" y="35"/>
                  <a:pt x="245" y="35"/>
                </a:cubicBezTo>
                <a:cubicBezTo>
                  <a:pt x="388" y="444"/>
                  <a:pt x="388" y="444"/>
                  <a:pt x="388" y="444"/>
                </a:cubicBezTo>
                <a:cubicBezTo>
                  <a:pt x="391" y="451"/>
                  <a:pt x="397" y="456"/>
                  <a:pt x="405" y="456"/>
                </a:cubicBezTo>
                <a:cubicBezTo>
                  <a:pt x="452" y="456"/>
                  <a:pt x="452" y="456"/>
                  <a:pt x="452" y="456"/>
                </a:cubicBezTo>
                <a:lnTo>
                  <a:pt x="452" y="47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707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ray Picture with Caption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t"/>
          <a:lstStyle>
            <a:lvl1pPr algn="l">
              <a:defRPr sz="20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324600"/>
            <a:ext cx="28956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244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2 Pictures-Oran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4495800" cy="6858000"/>
          </a:xfrm>
        </p:spPr>
        <p:txBody>
          <a:bodyPr anchor="t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4648200" y="0"/>
            <a:ext cx="4495800" cy="6858000"/>
          </a:xfrm>
        </p:spPr>
        <p:txBody>
          <a:bodyPr anchor="t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0" y="6096000"/>
            <a:ext cx="2438400" cy="762000"/>
          </a:xfrm>
          <a:solidFill>
            <a:srgbClr val="FF9B26">
              <a:alpha val="75000"/>
            </a:srgbClr>
          </a:solidFill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648200" y="6096000"/>
            <a:ext cx="2514600" cy="762000"/>
          </a:xfrm>
          <a:solidFill>
            <a:srgbClr val="FF9B26">
              <a:alpha val="75000"/>
            </a:srgbClr>
          </a:solidFill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2 Pictures Gray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4495800" cy="6858000"/>
          </a:xfrm>
        </p:spPr>
        <p:txBody>
          <a:bodyPr anchor="t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4648200" y="0"/>
            <a:ext cx="4495800" cy="6858000"/>
          </a:xfrm>
        </p:spPr>
        <p:txBody>
          <a:bodyPr anchor="t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0" y="6096000"/>
            <a:ext cx="2438400" cy="762000"/>
          </a:xfrm>
          <a:solidFill>
            <a:srgbClr val="8B8376">
              <a:alpha val="75000"/>
            </a:srgbClr>
          </a:solidFill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648200" y="6096000"/>
            <a:ext cx="2514600" cy="762000"/>
          </a:xfrm>
          <a:solidFill>
            <a:srgbClr val="8B8376">
              <a:alpha val="75000"/>
            </a:srgbClr>
          </a:solidFill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Multi Pictures Oran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4495800" cy="6858000"/>
          </a:xfrm>
        </p:spPr>
        <p:txBody>
          <a:bodyPr anchor="t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4648200" y="0"/>
            <a:ext cx="4495800" cy="3352800"/>
          </a:xfrm>
        </p:spPr>
        <p:txBody>
          <a:bodyPr anchor="t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648200" y="3505200"/>
            <a:ext cx="4495800" cy="3352800"/>
          </a:xfrm>
        </p:spPr>
        <p:txBody>
          <a:bodyPr anchor="t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648200" y="6096000"/>
            <a:ext cx="2438400" cy="762000"/>
          </a:xfrm>
          <a:solidFill>
            <a:srgbClr val="FF9B26">
              <a:alpha val="75000"/>
            </a:srgbClr>
          </a:solidFill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648200" y="2590800"/>
            <a:ext cx="2438400" cy="762000"/>
          </a:xfrm>
          <a:solidFill>
            <a:srgbClr val="FF9B26">
              <a:alpha val="75000"/>
            </a:srgbClr>
          </a:solidFill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0" y="6096000"/>
            <a:ext cx="2438400" cy="762000"/>
          </a:xfrm>
          <a:solidFill>
            <a:srgbClr val="FF9B26">
              <a:alpha val="75000"/>
            </a:srgbClr>
          </a:solidFill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Multi Pictures Gray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4495800" cy="6858000"/>
          </a:xfrm>
        </p:spPr>
        <p:txBody>
          <a:bodyPr anchor="t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4648200" y="0"/>
            <a:ext cx="4495800" cy="3352800"/>
          </a:xfrm>
        </p:spPr>
        <p:txBody>
          <a:bodyPr anchor="t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648200" y="3505200"/>
            <a:ext cx="4495800" cy="3352800"/>
          </a:xfrm>
        </p:spPr>
        <p:txBody>
          <a:bodyPr anchor="t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648200" y="6096000"/>
            <a:ext cx="2438400" cy="762000"/>
          </a:xfrm>
          <a:solidFill>
            <a:srgbClr val="8B8376">
              <a:alpha val="75000"/>
            </a:srgbClr>
          </a:solidFill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648200" y="2590800"/>
            <a:ext cx="2438400" cy="762000"/>
          </a:xfrm>
          <a:solidFill>
            <a:srgbClr val="8B8376">
              <a:alpha val="75000"/>
            </a:srgbClr>
          </a:solidFill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0" y="6096000"/>
            <a:ext cx="2438400" cy="762000"/>
          </a:xfrm>
          <a:solidFill>
            <a:srgbClr val="8B8376">
              <a:alpha val="75000"/>
            </a:srgbClr>
          </a:solidFill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Multi Pictures Orange Caption 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4648200" y="3505200"/>
            <a:ext cx="4495800" cy="3352800"/>
          </a:xfrm>
        </p:spPr>
        <p:txBody>
          <a:bodyPr anchor="t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0" y="3505200"/>
            <a:ext cx="4495800" cy="3352800"/>
          </a:xfrm>
        </p:spPr>
        <p:txBody>
          <a:bodyPr anchor="t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3352800"/>
          </a:xfrm>
        </p:spPr>
        <p:txBody>
          <a:bodyPr anchor="t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0" y="6096000"/>
            <a:ext cx="2438400" cy="762000"/>
          </a:xfrm>
          <a:solidFill>
            <a:srgbClr val="FF9B26">
              <a:alpha val="75000"/>
            </a:srgbClr>
          </a:solidFill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4648200" y="6096000"/>
            <a:ext cx="2438400" cy="762000"/>
          </a:xfrm>
          <a:solidFill>
            <a:srgbClr val="FF9B26">
              <a:alpha val="75000"/>
            </a:srgbClr>
          </a:solidFill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0" y="2590800"/>
            <a:ext cx="2438400" cy="762000"/>
          </a:xfrm>
          <a:solidFill>
            <a:srgbClr val="FF9B26">
              <a:alpha val="75000"/>
            </a:srgbClr>
          </a:solidFill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Multi Pictures Gray Caption 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4648200" y="3505200"/>
            <a:ext cx="4495800" cy="3352800"/>
          </a:xfrm>
        </p:spPr>
        <p:txBody>
          <a:bodyPr anchor="t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0" y="3505200"/>
            <a:ext cx="4495800" cy="3352800"/>
          </a:xfrm>
        </p:spPr>
        <p:txBody>
          <a:bodyPr anchor="t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3352800"/>
          </a:xfrm>
        </p:spPr>
        <p:txBody>
          <a:bodyPr anchor="t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0" y="6096000"/>
            <a:ext cx="2438400" cy="762000"/>
          </a:xfrm>
          <a:solidFill>
            <a:srgbClr val="8B8376">
              <a:alpha val="75000"/>
            </a:srgbClr>
          </a:solidFill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4648200" y="6096000"/>
            <a:ext cx="2438400" cy="762000"/>
          </a:xfrm>
          <a:solidFill>
            <a:srgbClr val="8B8376">
              <a:alpha val="75000"/>
            </a:srgbClr>
          </a:solidFill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0" y="2590800"/>
            <a:ext cx="2438400" cy="762000"/>
          </a:xfrm>
          <a:solidFill>
            <a:srgbClr val="8B8376">
              <a:alpha val="75000"/>
            </a:srgbClr>
          </a:solidFill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103653"/>
            <a:ext cx="1371600" cy="3644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40" cy="36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2444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215047"/>
      </p:ext>
    </p:extLst>
  </p:cSld>
  <p:clrMapOvr>
    <a:masterClrMapping/>
  </p:clrMapOvr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Intro-Red Typ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04800" y="2054423"/>
            <a:ext cx="3352800" cy="307777"/>
          </a:xfrm>
          <a:noFill/>
        </p:spPr>
        <p:txBody>
          <a:bodyPr wrap="square" rtlCol="0">
            <a:spAutoFit/>
          </a:bodyPr>
          <a:lstStyle>
            <a:lvl1pPr marL="0" algn="l" defTabSz="914400" rtl="0" eaLnBrk="1" latinLnBrk="0" hangingPunct="1">
              <a:spcAft>
                <a:spcPts val="300"/>
              </a:spcAft>
              <a:buNone/>
              <a:defRPr lang="en-US" sz="1400" b="1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0" algn="l" defTabSz="914400" rtl="0" eaLnBrk="1" latinLnBrk="0" hangingPunct="1">
              <a:spcAft>
                <a:spcPts val="300"/>
              </a:spcAft>
              <a:defRPr lang="en-US" sz="1400" kern="1200" dirty="0" smtClean="0">
                <a:solidFill>
                  <a:srgbClr val="FF9B26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0" algn="l" defTabSz="914400" rtl="0" eaLnBrk="1" latinLnBrk="0" hangingPunct="1">
              <a:spcAft>
                <a:spcPts val="300"/>
              </a:spcAft>
              <a:defRPr lang="en-US" sz="1400" kern="1200" dirty="0" smtClean="0">
                <a:solidFill>
                  <a:srgbClr val="FF9B26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0" algn="l" defTabSz="914400" rtl="0" eaLnBrk="1" latinLnBrk="0" hangingPunct="1">
              <a:spcAft>
                <a:spcPts val="300"/>
              </a:spcAft>
              <a:defRPr lang="en-US" sz="1400" kern="1200" dirty="0" smtClean="0">
                <a:solidFill>
                  <a:srgbClr val="FF9B26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0" algn="l" defTabSz="914400" rtl="0" eaLnBrk="1" latinLnBrk="0" hangingPunct="1">
              <a:spcAft>
                <a:spcPts val="300"/>
              </a:spcAft>
              <a:defRPr lang="en-US" sz="1400" kern="1200" dirty="0">
                <a:solidFill>
                  <a:srgbClr val="FF9B26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39" cy="365489"/>
          </a:xfrm>
          <a:prstGeom prst="rect">
            <a:avLst/>
          </a:prstGeom>
        </p:spPr>
      </p:pic>
      <p:sp>
        <p:nvSpPr>
          <p:cNvPr id="7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304800" y="457200"/>
            <a:ext cx="8229600" cy="762000"/>
          </a:xfrm>
        </p:spPr>
        <p:txBody>
          <a:bodyPr>
            <a:normAutofit/>
          </a:bodyPr>
          <a:lstStyle>
            <a:lvl1pPr>
              <a:defRPr sz="4400">
                <a:solidFill>
                  <a:srgbClr val="D7192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6016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Title Only-White Type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1336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0292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Only-Red 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rgbClr val="D71923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1336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9530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39" cy="36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9643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hite_Safety Moment-Red 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rgbClr val="D71923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Safety Moment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1336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9530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39" cy="365489"/>
          </a:xfrm>
          <a:prstGeom prst="rect">
            <a:avLst/>
          </a:prstGeom>
        </p:spPr>
      </p:pic>
      <p:sp>
        <p:nvSpPr>
          <p:cNvPr id="13" name="Freeform 7"/>
          <p:cNvSpPr>
            <a:spLocks noEditPoints="1"/>
          </p:cNvSpPr>
          <p:nvPr userDrawn="1"/>
        </p:nvSpPr>
        <p:spPr bwMode="auto">
          <a:xfrm>
            <a:off x="533400" y="3669768"/>
            <a:ext cx="1148127" cy="1207031"/>
          </a:xfrm>
          <a:custGeom>
            <a:avLst/>
            <a:gdLst>
              <a:gd name="T0" fmla="*/ 469 w 487"/>
              <a:gd name="T1" fmla="*/ 421 h 512"/>
              <a:gd name="T2" fmla="*/ 417 w 487"/>
              <a:gd name="T3" fmla="*/ 421 h 512"/>
              <a:gd name="T4" fmla="*/ 274 w 487"/>
              <a:gd name="T5" fmla="*/ 11 h 512"/>
              <a:gd name="T6" fmla="*/ 258 w 487"/>
              <a:gd name="T7" fmla="*/ 0 h 512"/>
              <a:gd name="T8" fmla="*/ 229 w 487"/>
              <a:gd name="T9" fmla="*/ 0 h 512"/>
              <a:gd name="T10" fmla="*/ 213 w 487"/>
              <a:gd name="T11" fmla="*/ 11 h 512"/>
              <a:gd name="T12" fmla="*/ 70 w 487"/>
              <a:gd name="T13" fmla="*/ 421 h 512"/>
              <a:gd name="T14" fmla="*/ 18 w 487"/>
              <a:gd name="T15" fmla="*/ 421 h 512"/>
              <a:gd name="T16" fmla="*/ 0 w 487"/>
              <a:gd name="T17" fmla="*/ 438 h 512"/>
              <a:gd name="T18" fmla="*/ 0 w 487"/>
              <a:gd name="T19" fmla="*/ 495 h 512"/>
              <a:gd name="T20" fmla="*/ 18 w 487"/>
              <a:gd name="T21" fmla="*/ 512 h 512"/>
              <a:gd name="T22" fmla="*/ 469 w 487"/>
              <a:gd name="T23" fmla="*/ 512 h 512"/>
              <a:gd name="T24" fmla="*/ 487 w 487"/>
              <a:gd name="T25" fmla="*/ 495 h 512"/>
              <a:gd name="T26" fmla="*/ 487 w 487"/>
              <a:gd name="T27" fmla="*/ 438 h 512"/>
              <a:gd name="T28" fmla="*/ 469 w 487"/>
              <a:gd name="T29" fmla="*/ 421 h 512"/>
              <a:gd name="T30" fmla="*/ 452 w 487"/>
              <a:gd name="T31" fmla="*/ 477 h 512"/>
              <a:gd name="T32" fmla="*/ 35 w 487"/>
              <a:gd name="T33" fmla="*/ 477 h 512"/>
              <a:gd name="T34" fmla="*/ 35 w 487"/>
              <a:gd name="T35" fmla="*/ 456 h 512"/>
              <a:gd name="T36" fmla="*/ 82 w 487"/>
              <a:gd name="T37" fmla="*/ 456 h 512"/>
              <a:gd name="T38" fmla="*/ 99 w 487"/>
              <a:gd name="T39" fmla="*/ 444 h 512"/>
              <a:gd name="T40" fmla="*/ 142 w 487"/>
              <a:gd name="T41" fmla="*/ 321 h 512"/>
              <a:gd name="T42" fmla="*/ 235 w 487"/>
              <a:gd name="T43" fmla="*/ 321 h 512"/>
              <a:gd name="T44" fmla="*/ 252 w 487"/>
              <a:gd name="T45" fmla="*/ 304 h 512"/>
              <a:gd name="T46" fmla="*/ 235 w 487"/>
              <a:gd name="T47" fmla="*/ 286 h 512"/>
              <a:gd name="T48" fmla="*/ 154 w 487"/>
              <a:gd name="T49" fmla="*/ 286 h 512"/>
              <a:gd name="T50" fmla="*/ 181 w 487"/>
              <a:gd name="T51" fmla="*/ 207 h 512"/>
              <a:gd name="T52" fmla="*/ 235 w 487"/>
              <a:gd name="T53" fmla="*/ 207 h 512"/>
              <a:gd name="T54" fmla="*/ 252 w 487"/>
              <a:gd name="T55" fmla="*/ 190 h 512"/>
              <a:gd name="T56" fmla="*/ 235 w 487"/>
              <a:gd name="T57" fmla="*/ 172 h 512"/>
              <a:gd name="T58" fmla="*/ 194 w 487"/>
              <a:gd name="T59" fmla="*/ 172 h 512"/>
              <a:gd name="T60" fmla="*/ 242 w 487"/>
              <a:gd name="T61" fmla="*/ 35 h 512"/>
              <a:gd name="T62" fmla="*/ 245 w 487"/>
              <a:gd name="T63" fmla="*/ 35 h 512"/>
              <a:gd name="T64" fmla="*/ 388 w 487"/>
              <a:gd name="T65" fmla="*/ 444 h 512"/>
              <a:gd name="T66" fmla="*/ 405 w 487"/>
              <a:gd name="T67" fmla="*/ 456 h 512"/>
              <a:gd name="T68" fmla="*/ 452 w 487"/>
              <a:gd name="T69" fmla="*/ 456 h 512"/>
              <a:gd name="T70" fmla="*/ 452 w 487"/>
              <a:gd name="T71" fmla="*/ 477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87" h="512">
                <a:moveTo>
                  <a:pt x="469" y="421"/>
                </a:moveTo>
                <a:cubicBezTo>
                  <a:pt x="417" y="421"/>
                  <a:pt x="417" y="421"/>
                  <a:pt x="417" y="421"/>
                </a:cubicBezTo>
                <a:cubicBezTo>
                  <a:pt x="274" y="11"/>
                  <a:pt x="274" y="11"/>
                  <a:pt x="274" y="11"/>
                </a:cubicBezTo>
                <a:cubicBezTo>
                  <a:pt x="272" y="4"/>
                  <a:pt x="265" y="0"/>
                  <a:pt x="258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22" y="0"/>
                  <a:pt x="215" y="4"/>
                  <a:pt x="213" y="11"/>
                </a:cubicBezTo>
                <a:cubicBezTo>
                  <a:pt x="70" y="421"/>
                  <a:pt x="70" y="421"/>
                  <a:pt x="70" y="421"/>
                </a:cubicBezTo>
                <a:cubicBezTo>
                  <a:pt x="18" y="421"/>
                  <a:pt x="18" y="421"/>
                  <a:pt x="18" y="421"/>
                </a:cubicBezTo>
                <a:cubicBezTo>
                  <a:pt x="8" y="421"/>
                  <a:pt x="0" y="429"/>
                  <a:pt x="0" y="438"/>
                </a:cubicBezTo>
                <a:cubicBezTo>
                  <a:pt x="0" y="495"/>
                  <a:pt x="0" y="495"/>
                  <a:pt x="0" y="495"/>
                </a:cubicBezTo>
                <a:cubicBezTo>
                  <a:pt x="0" y="504"/>
                  <a:pt x="8" y="512"/>
                  <a:pt x="18" y="512"/>
                </a:cubicBezTo>
                <a:cubicBezTo>
                  <a:pt x="469" y="512"/>
                  <a:pt x="469" y="512"/>
                  <a:pt x="469" y="512"/>
                </a:cubicBezTo>
                <a:cubicBezTo>
                  <a:pt x="479" y="512"/>
                  <a:pt x="487" y="504"/>
                  <a:pt x="487" y="495"/>
                </a:cubicBezTo>
                <a:cubicBezTo>
                  <a:pt x="487" y="438"/>
                  <a:pt x="487" y="438"/>
                  <a:pt x="487" y="438"/>
                </a:cubicBezTo>
                <a:cubicBezTo>
                  <a:pt x="487" y="429"/>
                  <a:pt x="479" y="421"/>
                  <a:pt x="469" y="421"/>
                </a:cubicBezTo>
                <a:close/>
                <a:moveTo>
                  <a:pt x="452" y="477"/>
                </a:moveTo>
                <a:cubicBezTo>
                  <a:pt x="35" y="477"/>
                  <a:pt x="35" y="477"/>
                  <a:pt x="35" y="477"/>
                </a:cubicBezTo>
                <a:cubicBezTo>
                  <a:pt x="35" y="456"/>
                  <a:pt x="35" y="456"/>
                  <a:pt x="35" y="456"/>
                </a:cubicBezTo>
                <a:cubicBezTo>
                  <a:pt x="82" y="456"/>
                  <a:pt x="82" y="456"/>
                  <a:pt x="82" y="456"/>
                </a:cubicBezTo>
                <a:cubicBezTo>
                  <a:pt x="90" y="456"/>
                  <a:pt x="96" y="451"/>
                  <a:pt x="99" y="444"/>
                </a:cubicBezTo>
                <a:cubicBezTo>
                  <a:pt x="142" y="321"/>
                  <a:pt x="142" y="321"/>
                  <a:pt x="142" y="321"/>
                </a:cubicBezTo>
                <a:cubicBezTo>
                  <a:pt x="235" y="321"/>
                  <a:pt x="235" y="321"/>
                  <a:pt x="235" y="321"/>
                </a:cubicBezTo>
                <a:cubicBezTo>
                  <a:pt x="244" y="321"/>
                  <a:pt x="252" y="313"/>
                  <a:pt x="252" y="304"/>
                </a:cubicBezTo>
                <a:cubicBezTo>
                  <a:pt x="252" y="294"/>
                  <a:pt x="244" y="286"/>
                  <a:pt x="235" y="286"/>
                </a:cubicBezTo>
                <a:cubicBezTo>
                  <a:pt x="154" y="286"/>
                  <a:pt x="154" y="286"/>
                  <a:pt x="154" y="286"/>
                </a:cubicBezTo>
                <a:cubicBezTo>
                  <a:pt x="181" y="207"/>
                  <a:pt x="181" y="207"/>
                  <a:pt x="181" y="207"/>
                </a:cubicBezTo>
                <a:cubicBezTo>
                  <a:pt x="235" y="207"/>
                  <a:pt x="235" y="207"/>
                  <a:pt x="235" y="207"/>
                </a:cubicBezTo>
                <a:cubicBezTo>
                  <a:pt x="244" y="207"/>
                  <a:pt x="252" y="199"/>
                  <a:pt x="252" y="190"/>
                </a:cubicBezTo>
                <a:cubicBezTo>
                  <a:pt x="252" y="180"/>
                  <a:pt x="244" y="172"/>
                  <a:pt x="235" y="172"/>
                </a:cubicBezTo>
                <a:cubicBezTo>
                  <a:pt x="194" y="172"/>
                  <a:pt x="194" y="172"/>
                  <a:pt x="194" y="172"/>
                </a:cubicBezTo>
                <a:cubicBezTo>
                  <a:pt x="242" y="35"/>
                  <a:pt x="242" y="35"/>
                  <a:pt x="242" y="35"/>
                </a:cubicBezTo>
                <a:cubicBezTo>
                  <a:pt x="245" y="35"/>
                  <a:pt x="245" y="35"/>
                  <a:pt x="245" y="35"/>
                </a:cubicBezTo>
                <a:cubicBezTo>
                  <a:pt x="388" y="444"/>
                  <a:pt x="388" y="444"/>
                  <a:pt x="388" y="444"/>
                </a:cubicBezTo>
                <a:cubicBezTo>
                  <a:pt x="391" y="451"/>
                  <a:pt x="397" y="456"/>
                  <a:pt x="405" y="456"/>
                </a:cubicBezTo>
                <a:cubicBezTo>
                  <a:pt x="452" y="456"/>
                  <a:pt x="452" y="456"/>
                  <a:pt x="452" y="456"/>
                </a:cubicBezTo>
                <a:lnTo>
                  <a:pt x="452" y="4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2157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dient Title Only-White Typ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1336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0292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</p:spTree>
    <p:extLst>
      <p:ext uri="{BB962C8B-B14F-4D97-AF65-F5344CB8AC3E}">
        <p14:creationId xmlns:p14="http://schemas.microsoft.com/office/powerpoint/2010/main" val="415793861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dient_safety Moment-White Typ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t"/>
          <a:lstStyle>
            <a:lvl1pPr algn="l">
              <a:defRPr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Safety Moment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1336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0292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  <p:sp>
        <p:nvSpPr>
          <p:cNvPr id="13" name="Freeform 7"/>
          <p:cNvSpPr>
            <a:spLocks noEditPoints="1"/>
          </p:cNvSpPr>
          <p:nvPr userDrawn="1"/>
        </p:nvSpPr>
        <p:spPr bwMode="auto">
          <a:xfrm>
            <a:off x="528273" y="3669768"/>
            <a:ext cx="1148127" cy="1207031"/>
          </a:xfrm>
          <a:custGeom>
            <a:avLst/>
            <a:gdLst>
              <a:gd name="T0" fmla="*/ 469 w 487"/>
              <a:gd name="T1" fmla="*/ 421 h 512"/>
              <a:gd name="T2" fmla="*/ 417 w 487"/>
              <a:gd name="T3" fmla="*/ 421 h 512"/>
              <a:gd name="T4" fmla="*/ 274 w 487"/>
              <a:gd name="T5" fmla="*/ 11 h 512"/>
              <a:gd name="T6" fmla="*/ 258 w 487"/>
              <a:gd name="T7" fmla="*/ 0 h 512"/>
              <a:gd name="T8" fmla="*/ 229 w 487"/>
              <a:gd name="T9" fmla="*/ 0 h 512"/>
              <a:gd name="T10" fmla="*/ 213 w 487"/>
              <a:gd name="T11" fmla="*/ 11 h 512"/>
              <a:gd name="T12" fmla="*/ 70 w 487"/>
              <a:gd name="T13" fmla="*/ 421 h 512"/>
              <a:gd name="T14" fmla="*/ 18 w 487"/>
              <a:gd name="T15" fmla="*/ 421 h 512"/>
              <a:gd name="T16" fmla="*/ 0 w 487"/>
              <a:gd name="T17" fmla="*/ 438 h 512"/>
              <a:gd name="T18" fmla="*/ 0 w 487"/>
              <a:gd name="T19" fmla="*/ 495 h 512"/>
              <a:gd name="T20" fmla="*/ 18 w 487"/>
              <a:gd name="T21" fmla="*/ 512 h 512"/>
              <a:gd name="T22" fmla="*/ 469 w 487"/>
              <a:gd name="T23" fmla="*/ 512 h 512"/>
              <a:gd name="T24" fmla="*/ 487 w 487"/>
              <a:gd name="T25" fmla="*/ 495 h 512"/>
              <a:gd name="T26" fmla="*/ 487 w 487"/>
              <a:gd name="T27" fmla="*/ 438 h 512"/>
              <a:gd name="T28" fmla="*/ 469 w 487"/>
              <a:gd name="T29" fmla="*/ 421 h 512"/>
              <a:gd name="T30" fmla="*/ 452 w 487"/>
              <a:gd name="T31" fmla="*/ 477 h 512"/>
              <a:gd name="T32" fmla="*/ 35 w 487"/>
              <a:gd name="T33" fmla="*/ 477 h 512"/>
              <a:gd name="T34" fmla="*/ 35 w 487"/>
              <a:gd name="T35" fmla="*/ 456 h 512"/>
              <a:gd name="T36" fmla="*/ 82 w 487"/>
              <a:gd name="T37" fmla="*/ 456 h 512"/>
              <a:gd name="T38" fmla="*/ 99 w 487"/>
              <a:gd name="T39" fmla="*/ 444 h 512"/>
              <a:gd name="T40" fmla="*/ 142 w 487"/>
              <a:gd name="T41" fmla="*/ 321 h 512"/>
              <a:gd name="T42" fmla="*/ 235 w 487"/>
              <a:gd name="T43" fmla="*/ 321 h 512"/>
              <a:gd name="T44" fmla="*/ 252 w 487"/>
              <a:gd name="T45" fmla="*/ 304 h 512"/>
              <a:gd name="T46" fmla="*/ 235 w 487"/>
              <a:gd name="T47" fmla="*/ 286 h 512"/>
              <a:gd name="T48" fmla="*/ 154 w 487"/>
              <a:gd name="T49" fmla="*/ 286 h 512"/>
              <a:gd name="T50" fmla="*/ 181 w 487"/>
              <a:gd name="T51" fmla="*/ 207 h 512"/>
              <a:gd name="T52" fmla="*/ 235 w 487"/>
              <a:gd name="T53" fmla="*/ 207 h 512"/>
              <a:gd name="T54" fmla="*/ 252 w 487"/>
              <a:gd name="T55" fmla="*/ 190 h 512"/>
              <a:gd name="T56" fmla="*/ 235 w 487"/>
              <a:gd name="T57" fmla="*/ 172 h 512"/>
              <a:gd name="T58" fmla="*/ 194 w 487"/>
              <a:gd name="T59" fmla="*/ 172 h 512"/>
              <a:gd name="T60" fmla="*/ 242 w 487"/>
              <a:gd name="T61" fmla="*/ 35 h 512"/>
              <a:gd name="T62" fmla="*/ 245 w 487"/>
              <a:gd name="T63" fmla="*/ 35 h 512"/>
              <a:gd name="T64" fmla="*/ 388 w 487"/>
              <a:gd name="T65" fmla="*/ 444 h 512"/>
              <a:gd name="T66" fmla="*/ 405 w 487"/>
              <a:gd name="T67" fmla="*/ 456 h 512"/>
              <a:gd name="T68" fmla="*/ 452 w 487"/>
              <a:gd name="T69" fmla="*/ 456 h 512"/>
              <a:gd name="T70" fmla="*/ 452 w 487"/>
              <a:gd name="T71" fmla="*/ 477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87" h="512">
                <a:moveTo>
                  <a:pt x="469" y="421"/>
                </a:moveTo>
                <a:cubicBezTo>
                  <a:pt x="417" y="421"/>
                  <a:pt x="417" y="421"/>
                  <a:pt x="417" y="421"/>
                </a:cubicBezTo>
                <a:cubicBezTo>
                  <a:pt x="274" y="11"/>
                  <a:pt x="274" y="11"/>
                  <a:pt x="274" y="11"/>
                </a:cubicBezTo>
                <a:cubicBezTo>
                  <a:pt x="272" y="4"/>
                  <a:pt x="265" y="0"/>
                  <a:pt x="258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22" y="0"/>
                  <a:pt x="215" y="4"/>
                  <a:pt x="213" y="11"/>
                </a:cubicBezTo>
                <a:cubicBezTo>
                  <a:pt x="70" y="421"/>
                  <a:pt x="70" y="421"/>
                  <a:pt x="70" y="421"/>
                </a:cubicBezTo>
                <a:cubicBezTo>
                  <a:pt x="18" y="421"/>
                  <a:pt x="18" y="421"/>
                  <a:pt x="18" y="421"/>
                </a:cubicBezTo>
                <a:cubicBezTo>
                  <a:pt x="8" y="421"/>
                  <a:pt x="0" y="429"/>
                  <a:pt x="0" y="438"/>
                </a:cubicBezTo>
                <a:cubicBezTo>
                  <a:pt x="0" y="495"/>
                  <a:pt x="0" y="495"/>
                  <a:pt x="0" y="495"/>
                </a:cubicBezTo>
                <a:cubicBezTo>
                  <a:pt x="0" y="504"/>
                  <a:pt x="8" y="512"/>
                  <a:pt x="18" y="512"/>
                </a:cubicBezTo>
                <a:cubicBezTo>
                  <a:pt x="469" y="512"/>
                  <a:pt x="469" y="512"/>
                  <a:pt x="469" y="512"/>
                </a:cubicBezTo>
                <a:cubicBezTo>
                  <a:pt x="479" y="512"/>
                  <a:pt x="487" y="504"/>
                  <a:pt x="487" y="495"/>
                </a:cubicBezTo>
                <a:cubicBezTo>
                  <a:pt x="487" y="438"/>
                  <a:pt x="487" y="438"/>
                  <a:pt x="487" y="438"/>
                </a:cubicBezTo>
                <a:cubicBezTo>
                  <a:pt x="487" y="429"/>
                  <a:pt x="479" y="421"/>
                  <a:pt x="469" y="421"/>
                </a:cubicBezTo>
                <a:close/>
                <a:moveTo>
                  <a:pt x="452" y="477"/>
                </a:moveTo>
                <a:cubicBezTo>
                  <a:pt x="35" y="477"/>
                  <a:pt x="35" y="477"/>
                  <a:pt x="35" y="477"/>
                </a:cubicBezTo>
                <a:cubicBezTo>
                  <a:pt x="35" y="456"/>
                  <a:pt x="35" y="456"/>
                  <a:pt x="35" y="456"/>
                </a:cubicBezTo>
                <a:cubicBezTo>
                  <a:pt x="82" y="456"/>
                  <a:pt x="82" y="456"/>
                  <a:pt x="82" y="456"/>
                </a:cubicBezTo>
                <a:cubicBezTo>
                  <a:pt x="90" y="456"/>
                  <a:pt x="96" y="451"/>
                  <a:pt x="99" y="444"/>
                </a:cubicBezTo>
                <a:cubicBezTo>
                  <a:pt x="142" y="321"/>
                  <a:pt x="142" y="321"/>
                  <a:pt x="142" y="321"/>
                </a:cubicBezTo>
                <a:cubicBezTo>
                  <a:pt x="235" y="321"/>
                  <a:pt x="235" y="321"/>
                  <a:pt x="235" y="321"/>
                </a:cubicBezTo>
                <a:cubicBezTo>
                  <a:pt x="244" y="321"/>
                  <a:pt x="252" y="313"/>
                  <a:pt x="252" y="304"/>
                </a:cubicBezTo>
                <a:cubicBezTo>
                  <a:pt x="252" y="294"/>
                  <a:pt x="244" y="286"/>
                  <a:pt x="235" y="286"/>
                </a:cubicBezTo>
                <a:cubicBezTo>
                  <a:pt x="154" y="286"/>
                  <a:pt x="154" y="286"/>
                  <a:pt x="154" y="286"/>
                </a:cubicBezTo>
                <a:cubicBezTo>
                  <a:pt x="181" y="207"/>
                  <a:pt x="181" y="207"/>
                  <a:pt x="181" y="207"/>
                </a:cubicBezTo>
                <a:cubicBezTo>
                  <a:pt x="235" y="207"/>
                  <a:pt x="235" y="207"/>
                  <a:pt x="235" y="207"/>
                </a:cubicBezTo>
                <a:cubicBezTo>
                  <a:pt x="244" y="207"/>
                  <a:pt x="252" y="199"/>
                  <a:pt x="252" y="190"/>
                </a:cubicBezTo>
                <a:cubicBezTo>
                  <a:pt x="252" y="180"/>
                  <a:pt x="244" y="172"/>
                  <a:pt x="235" y="172"/>
                </a:cubicBezTo>
                <a:cubicBezTo>
                  <a:pt x="194" y="172"/>
                  <a:pt x="194" y="172"/>
                  <a:pt x="194" y="172"/>
                </a:cubicBezTo>
                <a:cubicBezTo>
                  <a:pt x="242" y="35"/>
                  <a:pt x="242" y="35"/>
                  <a:pt x="242" y="35"/>
                </a:cubicBezTo>
                <a:cubicBezTo>
                  <a:pt x="245" y="35"/>
                  <a:pt x="245" y="35"/>
                  <a:pt x="245" y="35"/>
                </a:cubicBezTo>
                <a:cubicBezTo>
                  <a:pt x="388" y="444"/>
                  <a:pt x="388" y="444"/>
                  <a:pt x="388" y="444"/>
                </a:cubicBezTo>
                <a:cubicBezTo>
                  <a:pt x="391" y="451"/>
                  <a:pt x="397" y="456"/>
                  <a:pt x="405" y="456"/>
                </a:cubicBezTo>
                <a:cubicBezTo>
                  <a:pt x="452" y="456"/>
                  <a:pt x="452" y="456"/>
                  <a:pt x="452" y="456"/>
                </a:cubicBezTo>
                <a:lnTo>
                  <a:pt x="452" y="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3503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Title Only-White Type">
    <p:bg>
      <p:bgPr>
        <a:solidFill>
          <a:srgbClr val="D719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1336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0292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</p:spTree>
    <p:extLst>
      <p:ext uri="{BB962C8B-B14F-4D97-AF65-F5344CB8AC3E}">
        <p14:creationId xmlns:p14="http://schemas.microsoft.com/office/powerpoint/2010/main" val="75585866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d_Safety Moment-White Type">
    <p:bg>
      <p:bgPr>
        <a:solidFill>
          <a:srgbClr val="D719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Safety Moment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1336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0292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  <p:sp>
        <p:nvSpPr>
          <p:cNvPr id="13" name="Freeform 7"/>
          <p:cNvSpPr>
            <a:spLocks noEditPoints="1"/>
          </p:cNvSpPr>
          <p:nvPr userDrawn="1"/>
        </p:nvSpPr>
        <p:spPr bwMode="auto">
          <a:xfrm>
            <a:off x="528273" y="3669768"/>
            <a:ext cx="1148127" cy="1207031"/>
          </a:xfrm>
          <a:custGeom>
            <a:avLst/>
            <a:gdLst>
              <a:gd name="T0" fmla="*/ 469 w 487"/>
              <a:gd name="T1" fmla="*/ 421 h 512"/>
              <a:gd name="T2" fmla="*/ 417 w 487"/>
              <a:gd name="T3" fmla="*/ 421 h 512"/>
              <a:gd name="T4" fmla="*/ 274 w 487"/>
              <a:gd name="T5" fmla="*/ 11 h 512"/>
              <a:gd name="T6" fmla="*/ 258 w 487"/>
              <a:gd name="T7" fmla="*/ 0 h 512"/>
              <a:gd name="T8" fmla="*/ 229 w 487"/>
              <a:gd name="T9" fmla="*/ 0 h 512"/>
              <a:gd name="T10" fmla="*/ 213 w 487"/>
              <a:gd name="T11" fmla="*/ 11 h 512"/>
              <a:gd name="T12" fmla="*/ 70 w 487"/>
              <a:gd name="T13" fmla="*/ 421 h 512"/>
              <a:gd name="T14" fmla="*/ 18 w 487"/>
              <a:gd name="T15" fmla="*/ 421 h 512"/>
              <a:gd name="T16" fmla="*/ 0 w 487"/>
              <a:gd name="T17" fmla="*/ 438 h 512"/>
              <a:gd name="T18" fmla="*/ 0 w 487"/>
              <a:gd name="T19" fmla="*/ 495 h 512"/>
              <a:gd name="T20" fmla="*/ 18 w 487"/>
              <a:gd name="T21" fmla="*/ 512 h 512"/>
              <a:gd name="T22" fmla="*/ 469 w 487"/>
              <a:gd name="T23" fmla="*/ 512 h 512"/>
              <a:gd name="T24" fmla="*/ 487 w 487"/>
              <a:gd name="T25" fmla="*/ 495 h 512"/>
              <a:gd name="T26" fmla="*/ 487 w 487"/>
              <a:gd name="T27" fmla="*/ 438 h 512"/>
              <a:gd name="T28" fmla="*/ 469 w 487"/>
              <a:gd name="T29" fmla="*/ 421 h 512"/>
              <a:gd name="T30" fmla="*/ 452 w 487"/>
              <a:gd name="T31" fmla="*/ 477 h 512"/>
              <a:gd name="T32" fmla="*/ 35 w 487"/>
              <a:gd name="T33" fmla="*/ 477 h 512"/>
              <a:gd name="T34" fmla="*/ 35 w 487"/>
              <a:gd name="T35" fmla="*/ 456 h 512"/>
              <a:gd name="T36" fmla="*/ 82 w 487"/>
              <a:gd name="T37" fmla="*/ 456 h 512"/>
              <a:gd name="T38" fmla="*/ 99 w 487"/>
              <a:gd name="T39" fmla="*/ 444 h 512"/>
              <a:gd name="T40" fmla="*/ 142 w 487"/>
              <a:gd name="T41" fmla="*/ 321 h 512"/>
              <a:gd name="T42" fmla="*/ 235 w 487"/>
              <a:gd name="T43" fmla="*/ 321 h 512"/>
              <a:gd name="T44" fmla="*/ 252 w 487"/>
              <a:gd name="T45" fmla="*/ 304 h 512"/>
              <a:gd name="T46" fmla="*/ 235 w 487"/>
              <a:gd name="T47" fmla="*/ 286 h 512"/>
              <a:gd name="T48" fmla="*/ 154 w 487"/>
              <a:gd name="T49" fmla="*/ 286 h 512"/>
              <a:gd name="T50" fmla="*/ 181 w 487"/>
              <a:gd name="T51" fmla="*/ 207 h 512"/>
              <a:gd name="T52" fmla="*/ 235 w 487"/>
              <a:gd name="T53" fmla="*/ 207 h 512"/>
              <a:gd name="T54" fmla="*/ 252 w 487"/>
              <a:gd name="T55" fmla="*/ 190 h 512"/>
              <a:gd name="T56" fmla="*/ 235 w 487"/>
              <a:gd name="T57" fmla="*/ 172 h 512"/>
              <a:gd name="T58" fmla="*/ 194 w 487"/>
              <a:gd name="T59" fmla="*/ 172 h 512"/>
              <a:gd name="T60" fmla="*/ 242 w 487"/>
              <a:gd name="T61" fmla="*/ 35 h 512"/>
              <a:gd name="T62" fmla="*/ 245 w 487"/>
              <a:gd name="T63" fmla="*/ 35 h 512"/>
              <a:gd name="T64" fmla="*/ 388 w 487"/>
              <a:gd name="T65" fmla="*/ 444 h 512"/>
              <a:gd name="T66" fmla="*/ 405 w 487"/>
              <a:gd name="T67" fmla="*/ 456 h 512"/>
              <a:gd name="T68" fmla="*/ 452 w 487"/>
              <a:gd name="T69" fmla="*/ 456 h 512"/>
              <a:gd name="T70" fmla="*/ 452 w 487"/>
              <a:gd name="T71" fmla="*/ 477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87" h="512">
                <a:moveTo>
                  <a:pt x="469" y="421"/>
                </a:moveTo>
                <a:cubicBezTo>
                  <a:pt x="417" y="421"/>
                  <a:pt x="417" y="421"/>
                  <a:pt x="417" y="421"/>
                </a:cubicBezTo>
                <a:cubicBezTo>
                  <a:pt x="274" y="11"/>
                  <a:pt x="274" y="11"/>
                  <a:pt x="274" y="11"/>
                </a:cubicBezTo>
                <a:cubicBezTo>
                  <a:pt x="272" y="4"/>
                  <a:pt x="265" y="0"/>
                  <a:pt x="258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22" y="0"/>
                  <a:pt x="215" y="4"/>
                  <a:pt x="213" y="11"/>
                </a:cubicBezTo>
                <a:cubicBezTo>
                  <a:pt x="70" y="421"/>
                  <a:pt x="70" y="421"/>
                  <a:pt x="70" y="421"/>
                </a:cubicBezTo>
                <a:cubicBezTo>
                  <a:pt x="18" y="421"/>
                  <a:pt x="18" y="421"/>
                  <a:pt x="18" y="421"/>
                </a:cubicBezTo>
                <a:cubicBezTo>
                  <a:pt x="8" y="421"/>
                  <a:pt x="0" y="429"/>
                  <a:pt x="0" y="438"/>
                </a:cubicBezTo>
                <a:cubicBezTo>
                  <a:pt x="0" y="495"/>
                  <a:pt x="0" y="495"/>
                  <a:pt x="0" y="495"/>
                </a:cubicBezTo>
                <a:cubicBezTo>
                  <a:pt x="0" y="504"/>
                  <a:pt x="8" y="512"/>
                  <a:pt x="18" y="512"/>
                </a:cubicBezTo>
                <a:cubicBezTo>
                  <a:pt x="469" y="512"/>
                  <a:pt x="469" y="512"/>
                  <a:pt x="469" y="512"/>
                </a:cubicBezTo>
                <a:cubicBezTo>
                  <a:pt x="479" y="512"/>
                  <a:pt x="487" y="504"/>
                  <a:pt x="487" y="495"/>
                </a:cubicBezTo>
                <a:cubicBezTo>
                  <a:pt x="487" y="438"/>
                  <a:pt x="487" y="438"/>
                  <a:pt x="487" y="438"/>
                </a:cubicBezTo>
                <a:cubicBezTo>
                  <a:pt x="487" y="429"/>
                  <a:pt x="479" y="421"/>
                  <a:pt x="469" y="421"/>
                </a:cubicBezTo>
                <a:close/>
                <a:moveTo>
                  <a:pt x="452" y="477"/>
                </a:moveTo>
                <a:cubicBezTo>
                  <a:pt x="35" y="477"/>
                  <a:pt x="35" y="477"/>
                  <a:pt x="35" y="477"/>
                </a:cubicBezTo>
                <a:cubicBezTo>
                  <a:pt x="35" y="456"/>
                  <a:pt x="35" y="456"/>
                  <a:pt x="35" y="456"/>
                </a:cubicBezTo>
                <a:cubicBezTo>
                  <a:pt x="82" y="456"/>
                  <a:pt x="82" y="456"/>
                  <a:pt x="82" y="456"/>
                </a:cubicBezTo>
                <a:cubicBezTo>
                  <a:pt x="90" y="456"/>
                  <a:pt x="96" y="451"/>
                  <a:pt x="99" y="444"/>
                </a:cubicBezTo>
                <a:cubicBezTo>
                  <a:pt x="142" y="321"/>
                  <a:pt x="142" y="321"/>
                  <a:pt x="142" y="321"/>
                </a:cubicBezTo>
                <a:cubicBezTo>
                  <a:pt x="235" y="321"/>
                  <a:pt x="235" y="321"/>
                  <a:pt x="235" y="321"/>
                </a:cubicBezTo>
                <a:cubicBezTo>
                  <a:pt x="244" y="321"/>
                  <a:pt x="252" y="313"/>
                  <a:pt x="252" y="304"/>
                </a:cubicBezTo>
                <a:cubicBezTo>
                  <a:pt x="252" y="294"/>
                  <a:pt x="244" y="286"/>
                  <a:pt x="235" y="286"/>
                </a:cubicBezTo>
                <a:cubicBezTo>
                  <a:pt x="154" y="286"/>
                  <a:pt x="154" y="286"/>
                  <a:pt x="154" y="286"/>
                </a:cubicBezTo>
                <a:cubicBezTo>
                  <a:pt x="181" y="207"/>
                  <a:pt x="181" y="207"/>
                  <a:pt x="181" y="207"/>
                </a:cubicBezTo>
                <a:cubicBezTo>
                  <a:pt x="235" y="207"/>
                  <a:pt x="235" y="207"/>
                  <a:pt x="235" y="207"/>
                </a:cubicBezTo>
                <a:cubicBezTo>
                  <a:pt x="244" y="207"/>
                  <a:pt x="252" y="199"/>
                  <a:pt x="252" y="190"/>
                </a:cubicBezTo>
                <a:cubicBezTo>
                  <a:pt x="252" y="180"/>
                  <a:pt x="244" y="172"/>
                  <a:pt x="235" y="172"/>
                </a:cubicBezTo>
                <a:cubicBezTo>
                  <a:pt x="194" y="172"/>
                  <a:pt x="194" y="172"/>
                  <a:pt x="194" y="172"/>
                </a:cubicBezTo>
                <a:cubicBezTo>
                  <a:pt x="242" y="35"/>
                  <a:pt x="242" y="35"/>
                  <a:pt x="242" y="35"/>
                </a:cubicBezTo>
                <a:cubicBezTo>
                  <a:pt x="245" y="35"/>
                  <a:pt x="245" y="35"/>
                  <a:pt x="245" y="35"/>
                </a:cubicBezTo>
                <a:cubicBezTo>
                  <a:pt x="388" y="444"/>
                  <a:pt x="388" y="444"/>
                  <a:pt x="388" y="444"/>
                </a:cubicBezTo>
                <a:cubicBezTo>
                  <a:pt x="391" y="451"/>
                  <a:pt x="397" y="456"/>
                  <a:pt x="405" y="456"/>
                </a:cubicBezTo>
                <a:cubicBezTo>
                  <a:pt x="452" y="456"/>
                  <a:pt x="452" y="456"/>
                  <a:pt x="452" y="456"/>
                </a:cubicBezTo>
                <a:lnTo>
                  <a:pt x="452" y="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179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Title Only-White Typ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1336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0292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</p:spTree>
    <p:extLst>
      <p:ext uri="{BB962C8B-B14F-4D97-AF65-F5344CB8AC3E}">
        <p14:creationId xmlns:p14="http://schemas.microsoft.com/office/powerpoint/2010/main" val="400362078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ck_safety Moment-White Typ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Safety Moment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1336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0292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  <p:sp>
        <p:nvSpPr>
          <p:cNvPr id="13" name="Freeform 7"/>
          <p:cNvSpPr>
            <a:spLocks noEditPoints="1"/>
          </p:cNvSpPr>
          <p:nvPr userDrawn="1"/>
        </p:nvSpPr>
        <p:spPr bwMode="auto">
          <a:xfrm>
            <a:off x="528273" y="3669768"/>
            <a:ext cx="1148127" cy="1207031"/>
          </a:xfrm>
          <a:custGeom>
            <a:avLst/>
            <a:gdLst>
              <a:gd name="T0" fmla="*/ 469 w 487"/>
              <a:gd name="T1" fmla="*/ 421 h 512"/>
              <a:gd name="T2" fmla="*/ 417 w 487"/>
              <a:gd name="T3" fmla="*/ 421 h 512"/>
              <a:gd name="T4" fmla="*/ 274 w 487"/>
              <a:gd name="T5" fmla="*/ 11 h 512"/>
              <a:gd name="T6" fmla="*/ 258 w 487"/>
              <a:gd name="T7" fmla="*/ 0 h 512"/>
              <a:gd name="T8" fmla="*/ 229 w 487"/>
              <a:gd name="T9" fmla="*/ 0 h 512"/>
              <a:gd name="T10" fmla="*/ 213 w 487"/>
              <a:gd name="T11" fmla="*/ 11 h 512"/>
              <a:gd name="T12" fmla="*/ 70 w 487"/>
              <a:gd name="T13" fmla="*/ 421 h 512"/>
              <a:gd name="T14" fmla="*/ 18 w 487"/>
              <a:gd name="T15" fmla="*/ 421 h 512"/>
              <a:gd name="T16" fmla="*/ 0 w 487"/>
              <a:gd name="T17" fmla="*/ 438 h 512"/>
              <a:gd name="T18" fmla="*/ 0 w 487"/>
              <a:gd name="T19" fmla="*/ 495 h 512"/>
              <a:gd name="T20" fmla="*/ 18 w 487"/>
              <a:gd name="T21" fmla="*/ 512 h 512"/>
              <a:gd name="T22" fmla="*/ 469 w 487"/>
              <a:gd name="T23" fmla="*/ 512 h 512"/>
              <a:gd name="T24" fmla="*/ 487 w 487"/>
              <a:gd name="T25" fmla="*/ 495 h 512"/>
              <a:gd name="T26" fmla="*/ 487 w 487"/>
              <a:gd name="T27" fmla="*/ 438 h 512"/>
              <a:gd name="T28" fmla="*/ 469 w 487"/>
              <a:gd name="T29" fmla="*/ 421 h 512"/>
              <a:gd name="T30" fmla="*/ 452 w 487"/>
              <a:gd name="T31" fmla="*/ 477 h 512"/>
              <a:gd name="T32" fmla="*/ 35 w 487"/>
              <a:gd name="T33" fmla="*/ 477 h 512"/>
              <a:gd name="T34" fmla="*/ 35 w 487"/>
              <a:gd name="T35" fmla="*/ 456 h 512"/>
              <a:gd name="T36" fmla="*/ 82 w 487"/>
              <a:gd name="T37" fmla="*/ 456 h 512"/>
              <a:gd name="T38" fmla="*/ 99 w 487"/>
              <a:gd name="T39" fmla="*/ 444 h 512"/>
              <a:gd name="T40" fmla="*/ 142 w 487"/>
              <a:gd name="T41" fmla="*/ 321 h 512"/>
              <a:gd name="T42" fmla="*/ 235 w 487"/>
              <a:gd name="T43" fmla="*/ 321 h 512"/>
              <a:gd name="T44" fmla="*/ 252 w 487"/>
              <a:gd name="T45" fmla="*/ 304 h 512"/>
              <a:gd name="T46" fmla="*/ 235 w 487"/>
              <a:gd name="T47" fmla="*/ 286 h 512"/>
              <a:gd name="T48" fmla="*/ 154 w 487"/>
              <a:gd name="T49" fmla="*/ 286 h 512"/>
              <a:gd name="T50" fmla="*/ 181 w 487"/>
              <a:gd name="T51" fmla="*/ 207 h 512"/>
              <a:gd name="T52" fmla="*/ 235 w 487"/>
              <a:gd name="T53" fmla="*/ 207 h 512"/>
              <a:gd name="T54" fmla="*/ 252 w 487"/>
              <a:gd name="T55" fmla="*/ 190 h 512"/>
              <a:gd name="T56" fmla="*/ 235 w 487"/>
              <a:gd name="T57" fmla="*/ 172 h 512"/>
              <a:gd name="T58" fmla="*/ 194 w 487"/>
              <a:gd name="T59" fmla="*/ 172 h 512"/>
              <a:gd name="T60" fmla="*/ 242 w 487"/>
              <a:gd name="T61" fmla="*/ 35 h 512"/>
              <a:gd name="T62" fmla="*/ 245 w 487"/>
              <a:gd name="T63" fmla="*/ 35 h 512"/>
              <a:gd name="T64" fmla="*/ 388 w 487"/>
              <a:gd name="T65" fmla="*/ 444 h 512"/>
              <a:gd name="T66" fmla="*/ 405 w 487"/>
              <a:gd name="T67" fmla="*/ 456 h 512"/>
              <a:gd name="T68" fmla="*/ 452 w 487"/>
              <a:gd name="T69" fmla="*/ 456 h 512"/>
              <a:gd name="T70" fmla="*/ 452 w 487"/>
              <a:gd name="T71" fmla="*/ 477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87" h="512">
                <a:moveTo>
                  <a:pt x="469" y="421"/>
                </a:moveTo>
                <a:cubicBezTo>
                  <a:pt x="417" y="421"/>
                  <a:pt x="417" y="421"/>
                  <a:pt x="417" y="421"/>
                </a:cubicBezTo>
                <a:cubicBezTo>
                  <a:pt x="274" y="11"/>
                  <a:pt x="274" y="11"/>
                  <a:pt x="274" y="11"/>
                </a:cubicBezTo>
                <a:cubicBezTo>
                  <a:pt x="272" y="4"/>
                  <a:pt x="265" y="0"/>
                  <a:pt x="258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22" y="0"/>
                  <a:pt x="215" y="4"/>
                  <a:pt x="213" y="11"/>
                </a:cubicBezTo>
                <a:cubicBezTo>
                  <a:pt x="70" y="421"/>
                  <a:pt x="70" y="421"/>
                  <a:pt x="70" y="421"/>
                </a:cubicBezTo>
                <a:cubicBezTo>
                  <a:pt x="18" y="421"/>
                  <a:pt x="18" y="421"/>
                  <a:pt x="18" y="421"/>
                </a:cubicBezTo>
                <a:cubicBezTo>
                  <a:pt x="8" y="421"/>
                  <a:pt x="0" y="429"/>
                  <a:pt x="0" y="438"/>
                </a:cubicBezTo>
                <a:cubicBezTo>
                  <a:pt x="0" y="495"/>
                  <a:pt x="0" y="495"/>
                  <a:pt x="0" y="495"/>
                </a:cubicBezTo>
                <a:cubicBezTo>
                  <a:pt x="0" y="504"/>
                  <a:pt x="8" y="512"/>
                  <a:pt x="18" y="512"/>
                </a:cubicBezTo>
                <a:cubicBezTo>
                  <a:pt x="469" y="512"/>
                  <a:pt x="469" y="512"/>
                  <a:pt x="469" y="512"/>
                </a:cubicBezTo>
                <a:cubicBezTo>
                  <a:pt x="479" y="512"/>
                  <a:pt x="487" y="504"/>
                  <a:pt x="487" y="495"/>
                </a:cubicBezTo>
                <a:cubicBezTo>
                  <a:pt x="487" y="438"/>
                  <a:pt x="487" y="438"/>
                  <a:pt x="487" y="438"/>
                </a:cubicBezTo>
                <a:cubicBezTo>
                  <a:pt x="487" y="429"/>
                  <a:pt x="479" y="421"/>
                  <a:pt x="469" y="421"/>
                </a:cubicBezTo>
                <a:close/>
                <a:moveTo>
                  <a:pt x="452" y="477"/>
                </a:moveTo>
                <a:cubicBezTo>
                  <a:pt x="35" y="477"/>
                  <a:pt x="35" y="477"/>
                  <a:pt x="35" y="477"/>
                </a:cubicBezTo>
                <a:cubicBezTo>
                  <a:pt x="35" y="456"/>
                  <a:pt x="35" y="456"/>
                  <a:pt x="35" y="456"/>
                </a:cubicBezTo>
                <a:cubicBezTo>
                  <a:pt x="82" y="456"/>
                  <a:pt x="82" y="456"/>
                  <a:pt x="82" y="456"/>
                </a:cubicBezTo>
                <a:cubicBezTo>
                  <a:pt x="90" y="456"/>
                  <a:pt x="96" y="451"/>
                  <a:pt x="99" y="444"/>
                </a:cubicBezTo>
                <a:cubicBezTo>
                  <a:pt x="142" y="321"/>
                  <a:pt x="142" y="321"/>
                  <a:pt x="142" y="321"/>
                </a:cubicBezTo>
                <a:cubicBezTo>
                  <a:pt x="235" y="321"/>
                  <a:pt x="235" y="321"/>
                  <a:pt x="235" y="321"/>
                </a:cubicBezTo>
                <a:cubicBezTo>
                  <a:pt x="244" y="321"/>
                  <a:pt x="252" y="313"/>
                  <a:pt x="252" y="304"/>
                </a:cubicBezTo>
                <a:cubicBezTo>
                  <a:pt x="252" y="294"/>
                  <a:pt x="244" y="286"/>
                  <a:pt x="235" y="286"/>
                </a:cubicBezTo>
                <a:cubicBezTo>
                  <a:pt x="154" y="286"/>
                  <a:pt x="154" y="286"/>
                  <a:pt x="154" y="286"/>
                </a:cubicBezTo>
                <a:cubicBezTo>
                  <a:pt x="181" y="207"/>
                  <a:pt x="181" y="207"/>
                  <a:pt x="181" y="207"/>
                </a:cubicBezTo>
                <a:cubicBezTo>
                  <a:pt x="235" y="207"/>
                  <a:pt x="235" y="207"/>
                  <a:pt x="235" y="207"/>
                </a:cubicBezTo>
                <a:cubicBezTo>
                  <a:pt x="244" y="207"/>
                  <a:pt x="252" y="199"/>
                  <a:pt x="252" y="190"/>
                </a:cubicBezTo>
                <a:cubicBezTo>
                  <a:pt x="252" y="180"/>
                  <a:pt x="244" y="172"/>
                  <a:pt x="235" y="172"/>
                </a:cubicBezTo>
                <a:cubicBezTo>
                  <a:pt x="194" y="172"/>
                  <a:pt x="194" y="172"/>
                  <a:pt x="194" y="172"/>
                </a:cubicBezTo>
                <a:cubicBezTo>
                  <a:pt x="242" y="35"/>
                  <a:pt x="242" y="35"/>
                  <a:pt x="242" y="35"/>
                </a:cubicBezTo>
                <a:cubicBezTo>
                  <a:pt x="245" y="35"/>
                  <a:pt x="245" y="35"/>
                  <a:pt x="245" y="35"/>
                </a:cubicBezTo>
                <a:cubicBezTo>
                  <a:pt x="388" y="444"/>
                  <a:pt x="388" y="444"/>
                  <a:pt x="388" y="444"/>
                </a:cubicBezTo>
                <a:cubicBezTo>
                  <a:pt x="391" y="451"/>
                  <a:pt x="397" y="456"/>
                  <a:pt x="405" y="456"/>
                </a:cubicBezTo>
                <a:cubicBezTo>
                  <a:pt x="452" y="456"/>
                  <a:pt x="452" y="456"/>
                  <a:pt x="452" y="456"/>
                </a:cubicBezTo>
                <a:lnTo>
                  <a:pt x="452" y="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5950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39" cy="36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42282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radient 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484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_Safety Moment_after title page-White Type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Safety Moment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1336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0292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  <p:sp>
        <p:nvSpPr>
          <p:cNvPr id="13" name="Freeform 7"/>
          <p:cNvSpPr>
            <a:spLocks noEditPoints="1"/>
          </p:cNvSpPr>
          <p:nvPr userDrawn="1"/>
        </p:nvSpPr>
        <p:spPr bwMode="auto">
          <a:xfrm>
            <a:off x="528273" y="3657599"/>
            <a:ext cx="1148127" cy="1207031"/>
          </a:xfrm>
          <a:custGeom>
            <a:avLst/>
            <a:gdLst>
              <a:gd name="T0" fmla="*/ 469 w 487"/>
              <a:gd name="T1" fmla="*/ 421 h 512"/>
              <a:gd name="T2" fmla="*/ 417 w 487"/>
              <a:gd name="T3" fmla="*/ 421 h 512"/>
              <a:gd name="T4" fmla="*/ 274 w 487"/>
              <a:gd name="T5" fmla="*/ 11 h 512"/>
              <a:gd name="T6" fmla="*/ 258 w 487"/>
              <a:gd name="T7" fmla="*/ 0 h 512"/>
              <a:gd name="T8" fmla="*/ 229 w 487"/>
              <a:gd name="T9" fmla="*/ 0 h 512"/>
              <a:gd name="T10" fmla="*/ 213 w 487"/>
              <a:gd name="T11" fmla="*/ 11 h 512"/>
              <a:gd name="T12" fmla="*/ 70 w 487"/>
              <a:gd name="T13" fmla="*/ 421 h 512"/>
              <a:gd name="T14" fmla="*/ 18 w 487"/>
              <a:gd name="T15" fmla="*/ 421 h 512"/>
              <a:gd name="T16" fmla="*/ 0 w 487"/>
              <a:gd name="T17" fmla="*/ 438 h 512"/>
              <a:gd name="T18" fmla="*/ 0 w 487"/>
              <a:gd name="T19" fmla="*/ 495 h 512"/>
              <a:gd name="T20" fmla="*/ 18 w 487"/>
              <a:gd name="T21" fmla="*/ 512 h 512"/>
              <a:gd name="T22" fmla="*/ 469 w 487"/>
              <a:gd name="T23" fmla="*/ 512 h 512"/>
              <a:gd name="T24" fmla="*/ 487 w 487"/>
              <a:gd name="T25" fmla="*/ 495 h 512"/>
              <a:gd name="T26" fmla="*/ 487 w 487"/>
              <a:gd name="T27" fmla="*/ 438 h 512"/>
              <a:gd name="T28" fmla="*/ 469 w 487"/>
              <a:gd name="T29" fmla="*/ 421 h 512"/>
              <a:gd name="T30" fmla="*/ 452 w 487"/>
              <a:gd name="T31" fmla="*/ 477 h 512"/>
              <a:gd name="T32" fmla="*/ 35 w 487"/>
              <a:gd name="T33" fmla="*/ 477 h 512"/>
              <a:gd name="T34" fmla="*/ 35 w 487"/>
              <a:gd name="T35" fmla="*/ 456 h 512"/>
              <a:gd name="T36" fmla="*/ 82 w 487"/>
              <a:gd name="T37" fmla="*/ 456 h 512"/>
              <a:gd name="T38" fmla="*/ 99 w 487"/>
              <a:gd name="T39" fmla="*/ 444 h 512"/>
              <a:gd name="T40" fmla="*/ 142 w 487"/>
              <a:gd name="T41" fmla="*/ 321 h 512"/>
              <a:gd name="T42" fmla="*/ 235 w 487"/>
              <a:gd name="T43" fmla="*/ 321 h 512"/>
              <a:gd name="T44" fmla="*/ 252 w 487"/>
              <a:gd name="T45" fmla="*/ 304 h 512"/>
              <a:gd name="T46" fmla="*/ 235 w 487"/>
              <a:gd name="T47" fmla="*/ 286 h 512"/>
              <a:gd name="T48" fmla="*/ 154 w 487"/>
              <a:gd name="T49" fmla="*/ 286 h 512"/>
              <a:gd name="T50" fmla="*/ 181 w 487"/>
              <a:gd name="T51" fmla="*/ 207 h 512"/>
              <a:gd name="T52" fmla="*/ 235 w 487"/>
              <a:gd name="T53" fmla="*/ 207 h 512"/>
              <a:gd name="T54" fmla="*/ 252 w 487"/>
              <a:gd name="T55" fmla="*/ 190 h 512"/>
              <a:gd name="T56" fmla="*/ 235 w 487"/>
              <a:gd name="T57" fmla="*/ 172 h 512"/>
              <a:gd name="T58" fmla="*/ 194 w 487"/>
              <a:gd name="T59" fmla="*/ 172 h 512"/>
              <a:gd name="T60" fmla="*/ 242 w 487"/>
              <a:gd name="T61" fmla="*/ 35 h 512"/>
              <a:gd name="T62" fmla="*/ 245 w 487"/>
              <a:gd name="T63" fmla="*/ 35 h 512"/>
              <a:gd name="T64" fmla="*/ 388 w 487"/>
              <a:gd name="T65" fmla="*/ 444 h 512"/>
              <a:gd name="T66" fmla="*/ 405 w 487"/>
              <a:gd name="T67" fmla="*/ 456 h 512"/>
              <a:gd name="T68" fmla="*/ 452 w 487"/>
              <a:gd name="T69" fmla="*/ 456 h 512"/>
              <a:gd name="T70" fmla="*/ 452 w 487"/>
              <a:gd name="T71" fmla="*/ 477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87" h="512">
                <a:moveTo>
                  <a:pt x="469" y="421"/>
                </a:moveTo>
                <a:cubicBezTo>
                  <a:pt x="417" y="421"/>
                  <a:pt x="417" y="421"/>
                  <a:pt x="417" y="421"/>
                </a:cubicBezTo>
                <a:cubicBezTo>
                  <a:pt x="274" y="11"/>
                  <a:pt x="274" y="11"/>
                  <a:pt x="274" y="11"/>
                </a:cubicBezTo>
                <a:cubicBezTo>
                  <a:pt x="272" y="4"/>
                  <a:pt x="265" y="0"/>
                  <a:pt x="258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22" y="0"/>
                  <a:pt x="215" y="4"/>
                  <a:pt x="213" y="11"/>
                </a:cubicBezTo>
                <a:cubicBezTo>
                  <a:pt x="70" y="421"/>
                  <a:pt x="70" y="421"/>
                  <a:pt x="70" y="421"/>
                </a:cubicBezTo>
                <a:cubicBezTo>
                  <a:pt x="18" y="421"/>
                  <a:pt x="18" y="421"/>
                  <a:pt x="18" y="421"/>
                </a:cubicBezTo>
                <a:cubicBezTo>
                  <a:pt x="8" y="421"/>
                  <a:pt x="0" y="429"/>
                  <a:pt x="0" y="438"/>
                </a:cubicBezTo>
                <a:cubicBezTo>
                  <a:pt x="0" y="495"/>
                  <a:pt x="0" y="495"/>
                  <a:pt x="0" y="495"/>
                </a:cubicBezTo>
                <a:cubicBezTo>
                  <a:pt x="0" y="504"/>
                  <a:pt x="8" y="512"/>
                  <a:pt x="18" y="512"/>
                </a:cubicBezTo>
                <a:cubicBezTo>
                  <a:pt x="469" y="512"/>
                  <a:pt x="469" y="512"/>
                  <a:pt x="469" y="512"/>
                </a:cubicBezTo>
                <a:cubicBezTo>
                  <a:pt x="479" y="512"/>
                  <a:pt x="487" y="504"/>
                  <a:pt x="487" y="495"/>
                </a:cubicBezTo>
                <a:cubicBezTo>
                  <a:pt x="487" y="438"/>
                  <a:pt x="487" y="438"/>
                  <a:pt x="487" y="438"/>
                </a:cubicBezTo>
                <a:cubicBezTo>
                  <a:pt x="487" y="429"/>
                  <a:pt x="479" y="421"/>
                  <a:pt x="469" y="421"/>
                </a:cubicBezTo>
                <a:close/>
                <a:moveTo>
                  <a:pt x="452" y="477"/>
                </a:moveTo>
                <a:cubicBezTo>
                  <a:pt x="35" y="477"/>
                  <a:pt x="35" y="477"/>
                  <a:pt x="35" y="477"/>
                </a:cubicBezTo>
                <a:cubicBezTo>
                  <a:pt x="35" y="456"/>
                  <a:pt x="35" y="456"/>
                  <a:pt x="35" y="456"/>
                </a:cubicBezTo>
                <a:cubicBezTo>
                  <a:pt x="82" y="456"/>
                  <a:pt x="82" y="456"/>
                  <a:pt x="82" y="456"/>
                </a:cubicBezTo>
                <a:cubicBezTo>
                  <a:pt x="90" y="456"/>
                  <a:pt x="96" y="451"/>
                  <a:pt x="99" y="444"/>
                </a:cubicBezTo>
                <a:cubicBezTo>
                  <a:pt x="142" y="321"/>
                  <a:pt x="142" y="321"/>
                  <a:pt x="142" y="321"/>
                </a:cubicBezTo>
                <a:cubicBezTo>
                  <a:pt x="235" y="321"/>
                  <a:pt x="235" y="321"/>
                  <a:pt x="235" y="321"/>
                </a:cubicBezTo>
                <a:cubicBezTo>
                  <a:pt x="244" y="321"/>
                  <a:pt x="252" y="313"/>
                  <a:pt x="252" y="304"/>
                </a:cubicBezTo>
                <a:cubicBezTo>
                  <a:pt x="252" y="294"/>
                  <a:pt x="244" y="286"/>
                  <a:pt x="235" y="286"/>
                </a:cubicBezTo>
                <a:cubicBezTo>
                  <a:pt x="154" y="286"/>
                  <a:pt x="154" y="286"/>
                  <a:pt x="154" y="286"/>
                </a:cubicBezTo>
                <a:cubicBezTo>
                  <a:pt x="181" y="207"/>
                  <a:pt x="181" y="207"/>
                  <a:pt x="181" y="207"/>
                </a:cubicBezTo>
                <a:cubicBezTo>
                  <a:pt x="235" y="207"/>
                  <a:pt x="235" y="207"/>
                  <a:pt x="235" y="207"/>
                </a:cubicBezTo>
                <a:cubicBezTo>
                  <a:pt x="244" y="207"/>
                  <a:pt x="252" y="199"/>
                  <a:pt x="252" y="190"/>
                </a:cubicBezTo>
                <a:cubicBezTo>
                  <a:pt x="252" y="180"/>
                  <a:pt x="244" y="172"/>
                  <a:pt x="235" y="172"/>
                </a:cubicBezTo>
                <a:cubicBezTo>
                  <a:pt x="194" y="172"/>
                  <a:pt x="194" y="172"/>
                  <a:pt x="194" y="172"/>
                </a:cubicBezTo>
                <a:cubicBezTo>
                  <a:pt x="242" y="35"/>
                  <a:pt x="242" y="35"/>
                  <a:pt x="242" y="35"/>
                </a:cubicBezTo>
                <a:cubicBezTo>
                  <a:pt x="245" y="35"/>
                  <a:pt x="245" y="35"/>
                  <a:pt x="245" y="35"/>
                </a:cubicBezTo>
                <a:cubicBezTo>
                  <a:pt x="388" y="444"/>
                  <a:pt x="388" y="444"/>
                  <a:pt x="388" y="444"/>
                </a:cubicBezTo>
                <a:cubicBezTo>
                  <a:pt x="391" y="451"/>
                  <a:pt x="397" y="456"/>
                  <a:pt x="405" y="456"/>
                </a:cubicBezTo>
                <a:cubicBezTo>
                  <a:pt x="452" y="456"/>
                  <a:pt x="452" y="456"/>
                  <a:pt x="452" y="456"/>
                </a:cubicBezTo>
                <a:lnTo>
                  <a:pt x="452" y="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2812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Red Blank">
    <p:bg>
      <p:bgPr>
        <a:solidFill>
          <a:srgbClr val="D719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39469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59579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White Title Slide-Red 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  <a:prstGeom prst="rect">
            <a:avLst/>
          </a:prstGeom>
        </p:spPr>
        <p:txBody>
          <a:bodyPr anchor="t"/>
          <a:lstStyle>
            <a:lvl1pPr algn="l">
              <a:defRPr b="1">
                <a:solidFill>
                  <a:srgbClr val="D71923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</p:spPr>
        <p:txBody>
          <a:bodyPr anchor="t"/>
          <a:lstStyle>
            <a:lvl1pPr marL="0" indent="0" algn="l">
              <a:buNone/>
              <a:defRPr b="1">
                <a:solidFill>
                  <a:schemeClr val="tx1"/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28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D71923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D71923"/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39" cy="36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74848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Gradient Title Slide-White Typ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0944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Gradient_Safety Moment-White Typ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Safety Moment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10" name="Freeform 7"/>
          <p:cNvSpPr>
            <a:spLocks noEditPoints="1"/>
          </p:cNvSpPr>
          <p:nvPr userDrawn="1"/>
        </p:nvSpPr>
        <p:spPr bwMode="auto">
          <a:xfrm>
            <a:off x="756873" y="926568"/>
            <a:ext cx="1148127" cy="1207031"/>
          </a:xfrm>
          <a:custGeom>
            <a:avLst/>
            <a:gdLst>
              <a:gd name="T0" fmla="*/ 469 w 487"/>
              <a:gd name="T1" fmla="*/ 421 h 512"/>
              <a:gd name="T2" fmla="*/ 417 w 487"/>
              <a:gd name="T3" fmla="*/ 421 h 512"/>
              <a:gd name="T4" fmla="*/ 274 w 487"/>
              <a:gd name="T5" fmla="*/ 11 h 512"/>
              <a:gd name="T6" fmla="*/ 258 w 487"/>
              <a:gd name="T7" fmla="*/ 0 h 512"/>
              <a:gd name="T8" fmla="*/ 229 w 487"/>
              <a:gd name="T9" fmla="*/ 0 h 512"/>
              <a:gd name="T10" fmla="*/ 213 w 487"/>
              <a:gd name="T11" fmla="*/ 11 h 512"/>
              <a:gd name="T12" fmla="*/ 70 w 487"/>
              <a:gd name="T13" fmla="*/ 421 h 512"/>
              <a:gd name="T14" fmla="*/ 18 w 487"/>
              <a:gd name="T15" fmla="*/ 421 h 512"/>
              <a:gd name="T16" fmla="*/ 0 w 487"/>
              <a:gd name="T17" fmla="*/ 438 h 512"/>
              <a:gd name="T18" fmla="*/ 0 w 487"/>
              <a:gd name="T19" fmla="*/ 495 h 512"/>
              <a:gd name="T20" fmla="*/ 18 w 487"/>
              <a:gd name="T21" fmla="*/ 512 h 512"/>
              <a:gd name="T22" fmla="*/ 469 w 487"/>
              <a:gd name="T23" fmla="*/ 512 h 512"/>
              <a:gd name="T24" fmla="*/ 487 w 487"/>
              <a:gd name="T25" fmla="*/ 495 h 512"/>
              <a:gd name="T26" fmla="*/ 487 w 487"/>
              <a:gd name="T27" fmla="*/ 438 h 512"/>
              <a:gd name="T28" fmla="*/ 469 w 487"/>
              <a:gd name="T29" fmla="*/ 421 h 512"/>
              <a:gd name="T30" fmla="*/ 452 w 487"/>
              <a:gd name="T31" fmla="*/ 477 h 512"/>
              <a:gd name="T32" fmla="*/ 35 w 487"/>
              <a:gd name="T33" fmla="*/ 477 h 512"/>
              <a:gd name="T34" fmla="*/ 35 w 487"/>
              <a:gd name="T35" fmla="*/ 456 h 512"/>
              <a:gd name="T36" fmla="*/ 82 w 487"/>
              <a:gd name="T37" fmla="*/ 456 h 512"/>
              <a:gd name="T38" fmla="*/ 99 w 487"/>
              <a:gd name="T39" fmla="*/ 444 h 512"/>
              <a:gd name="T40" fmla="*/ 142 w 487"/>
              <a:gd name="T41" fmla="*/ 321 h 512"/>
              <a:gd name="T42" fmla="*/ 235 w 487"/>
              <a:gd name="T43" fmla="*/ 321 h 512"/>
              <a:gd name="T44" fmla="*/ 252 w 487"/>
              <a:gd name="T45" fmla="*/ 304 h 512"/>
              <a:gd name="T46" fmla="*/ 235 w 487"/>
              <a:gd name="T47" fmla="*/ 286 h 512"/>
              <a:gd name="T48" fmla="*/ 154 w 487"/>
              <a:gd name="T49" fmla="*/ 286 h 512"/>
              <a:gd name="T50" fmla="*/ 181 w 487"/>
              <a:gd name="T51" fmla="*/ 207 h 512"/>
              <a:gd name="T52" fmla="*/ 235 w 487"/>
              <a:gd name="T53" fmla="*/ 207 h 512"/>
              <a:gd name="T54" fmla="*/ 252 w 487"/>
              <a:gd name="T55" fmla="*/ 190 h 512"/>
              <a:gd name="T56" fmla="*/ 235 w 487"/>
              <a:gd name="T57" fmla="*/ 172 h 512"/>
              <a:gd name="T58" fmla="*/ 194 w 487"/>
              <a:gd name="T59" fmla="*/ 172 h 512"/>
              <a:gd name="T60" fmla="*/ 242 w 487"/>
              <a:gd name="T61" fmla="*/ 35 h 512"/>
              <a:gd name="T62" fmla="*/ 245 w 487"/>
              <a:gd name="T63" fmla="*/ 35 h 512"/>
              <a:gd name="T64" fmla="*/ 388 w 487"/>
              <a:gd name="T65" fmla="*/ 444 h 512"/>
              <a:gd name="T66" fmla="*/ 405 w 487"/>
              <a:gd name="T67" fmla="*/ 456 h 512"/>
              <a:gd name="T68" fmla="*/ 452 w 487"/>
              <a:gd name="T69" fmla="*/ 456 h 512"/>
              <a:gd name="T70" fmla="*/ 452 w 487"/>
              <a:gd name="T71" fmla="*/ 477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87" h="512">
                <a:moveTo>
                  <a:pt x="469" y="421"/>
                </a:moveTo>
                <a:cubicBezTo>
                  <a:pt x="417" y="421"/>
                  <a:pt x="417" y="421"/>
                  <a:pt x="417" y="421"/>
                </a:cubicBezTo>
                <a:cubicBezTo>
                  <a:pt x="274" y="11"/>
                  <a:pt x="274" y="11"/>
                  <a:pt x="274" y="11"/>
                </a:cubicBezTo>
                <a:cubicBezTo>
                  <a:pt x="272" y="4"/>
                  <a:pt x="265" y="0"/>
                  <a:pt x="258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22" y="0"/>
                  <a:pt x="215" y="4"/>
                  <a:pt x="213" y="11"/>
                </a:cubicBezTo>
                <a:cubicBezTo>
                  <a:pt x="70" y="421"/>
                  <a:pt x="70" y="421"/>
                  <a:pt x="70" y="421"/>
                </a:cubicBezTo>
                <a:cubicBezTo>
                  <a:pt x="18" y="421"/>
                  <a:pt x="18" y="421"/>
                  <a:pt x="18" y="421"/>
                </a:cubicBezTo>
                <a:cubicBezTo>
                  <a:pt x="8" y="421"/>
                  <a:pt x="0" y="429"/>
                  <a:pt x="0" y="438"/>
                </a:cubicBezTo>
                <a:cubicBezTo>
                  <a:pt x="0" y="495"/>
                  <a:pt x="0" y="495"/>
                  <a:pt x="0" y="495"/>
                </a:cubicBezTo>
                <a:cubicBezTo>
                  <a:pt x="0" y="504"/>
                  <a:pt x="8" y="512"/>
                  <a:pt x="18" y="512"/>
                </a:cubicBezTo>
                <a:cubicBezTo>
                  <a:pt x="469" y="512"/>
                  <a:pt x="469" y="512"/>
                  <a:pt x="469" y="512"/>
                </a:cubicBezTo>
                <a:cubicBezTo>
                  <a:pt x="479" y="512"/>
                  <a:pt x="487" y="504"/>
                  <a:pt x="487" y="495"/>
                </a:cubicBezTo>
                <a:cubicBezTo>
                  <a:pt x="487" y="438"/>
                  <a:pt x="487" y="438"/>
                  <a:pt x="487" y="438"/>
                </a:cubicBezTo>
                <a:cubicBezTo>
                  <a:pt x="487" y="429"/>
                  <a:pt x="479" y="421"/>
                  <a:pt x="469" y="421"/>
                </a:cubicBezTo>
                <a:close/>
                <a:moveTo>
                  <a:pt x="452" y="477"/>
                </a:moveTo>
                <a:cubicBezTo>
                  <a:pt x="35" y="477"/>
                  <a:pt x="35" y="477"/>
                  <a:pt x="35" y="477"/>
                </a:cubicBezTo>
                <a:cubicBezTo>
                  <a:pt x="35" y="456"/>
                  <a:pt x="35" y="456"/>
                  <a:pt x="35" y="456"/>
                </a:cubicBezTo>
                <a:cubicBezTo>
                  <a:pt x="82" y="456"/>
                  <a:pt x="82" y="456"/>
                  <a:pt x="82" y="456"/>
                </a:cubicBezTo>
                <a:cubicBezTo>
                  <a:pt x="90" y="456"/>
                  <a:pt x="96" y="451"/>
                  <a:pt x="99" y="444"/>
                </a:cubicBezTo>
                <a:cubicBezTo>
                  <a:pt x="142" y="321"/>
                  <a:pt x="142" y="321"/>
                  <a:pt x="142" y="321"/>
                </a:cubicBezTo>
                <a:cubicBezTo>
                  <a:pt x="235" y="321"/>
                  <a:pt x="235" y="321"/>
                  <a:pt x="235" y="321"/>
                </a:cubicBezTo>
                <a:cubicBezTo>
                  <a:pt x="244" y="321"/>
                  <a:pt x="252" y="313"/>
                  <a:pt x="252" y="304"/>
                </a:cubicBezTo>
                <a:cubicBezTo>
                  <a:pt x="252" y="294"/>
                  <a:pt x="244" y="286"/>
                  <a:pt x="235" y="286"/>
                </a:cubicBezTo>
                <a:cubicBezTo>
                  <a:pt x="154" y="286"/>
                  <a:pt x="154" y="286"/>
                  <a:pt x="154" y="286"/>
                </a:cubicBezTo>
                <a:cubicBezTo>
                  <a:pt x="181" y="207"/>
                  <a:pt x="181" y="207"/>
                  <a:pt x="181" y="207"/>
                </a:cubicBezTo>
                <a:cubicBezTo>
                  <a:pt x="235" y="207"/>
                  <a:pt x="235" y="207"/>
                  <a:pt x="235" y="207"/>
                </a:cubicBezTo>
                <a:cubicBezTo>
                  <a:pt x="244" y="207"/>
                  <a:pt x="252" y="199"/>
                  <a:pt x="252" y="190"/>
                </a:cubicBezTo>
                <a:cubicBezTo>
                  <a:pt x="252" y="180"/>
                  <a:pt x="244" y="172"/>
                  <a:pt x="235" y="172"/>
                </a:cubicBezTo>
                <a:cubicBezTo>
                  <a:pt x="194" y="172"/>
                  <a:pt x="194" y="172"/>
                  <a:pt x="194" y="172"/>
                </a:cubicBezTo>
                <a:cubicBezTo>
                  <a:pt x="242" y="35"/>
                  <a:pt x="242" y="35"/>
                  <a:pt x="242" y="35"/>
                </a:cubicBezTo>
                <a:cubicBezTo>
                  <a:pt x="245" y="35"/>
                  <a:pt x="245" y="35"/>
                  <a:pt x="245" y="35"/>
                </a:cubicBezTo>
                <a:cubicBezTo>
                  <a:pt x="388" y="444"/>
                  <a:pt x="388" y="444"/>
                  <a:pt x="388" y="444"/>
                </a:cubicBezTo>
                <a:cubicBezTo>
                  <a:pt x="391" y="451"/>
                  <a:pt x="397" y="456"/>
                  <a:pt x="405" y="456"/>
                </a:cubicBezTo>
                <a:cubicBezTo>
                  <a:pt x="452" y="456"/>
                  <a:pt x="452" y="456"/>
                  <a:pt x="452" y="456"/>
                </a:cubicBezTo>
                <a:lnTo>
                  <a:pt x="452" y="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4131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ed Title Slide-White Type">
    <p:bg>
      <p:bgPr>
        <a:solidFill>
          <a:srgbClr val="D719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53412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Red_Safety Moment-White Type">
    <p:bg>
      <p:bgPr>
        <a:solidFill>
          <a:srgbClr val="D719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Safety Moment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9" name="Freeform 7"/>
          <p:cNvSpPr>
            <a:spLocks noEditPoints="1"/>
          </p:cNvSpPr>
          <p:nvPr userDrawn="1"/>
        </p:nvSpPr>
        <p:spPr bwMode="auto">
          <a:xfrm>
            <a:off x="756873" y="926568"/>
            <a:ext cx="1148127" cy="1207031"/>
          </a:xfrm>
          <a:custGeom>
            <a:avLst/>
            <a:gdLst>
              <a:gd name="T0" fmla="*/ 469 w 487"/>
              <a:gd name="T1" fmla="*/ 421 h 512"/>
              <a:gd name="T2" fmla="*/ 417 w 487"/>
              <a:gd name="T3" fmla="*/ 421 h 512"/>
              <a:gd name="T4" fmla="*/ 274 w 487"/>
              <a:gd name="T5" fmla="*/ 11 h 512"/>
              <a:gd name="T6" fmla="*/ 258 w 487"/>
              <a:gd name="T7" fmla="*/ 0 h 512"/>
              <a:gd name="T8" fmla="*/ 229 w 487"/>
              <a:gd name="T9" fmla="*/ 0 h 512"/>
              <a:gd name="T10" fmla="*/ 213 w 487"/>
              <a:gd name="T11" fmla="*/ 11 h 512"/>
              <a:gd name="T12" fmla="*/ 70 w 487"/>
              <a:gd name="T13" fmla="*/ 421 h 512"/>
              <a:gd name="T14" fmla="*/ 18 w 487"/>
              <a:gd name="T15" fmla="*/ 421 h 512"/>
              <a:gd name="T16" fmla="*/ 0 w 487"/>
              <a:gd name="T17" fmla="*/ 438 h 512"/>
              <a:gd name="T18" fmla="*/ 0 w 487"/>
              <a:gd name="T19" fmla="*/ 495 h 512"/>
              <a:gd name="T20" fmla="*/ 18 w 487"/>
              <a:gd name="T21" fmla="*/ 512 h 512"/>
              <a:gd name="T22" fmla="*/ 469 w 487"/>
              <a:gd name="T23" fmla="*/ 512 h 512"/>
              <a:gd name="T24" fmla="*/ 487 w 487"/>
              <a:gd name="T25" fmla="*/ 495 h 512"/>
              <a:gd name="T26" fmla="*/ 487 w 487"/>
              <a:gd name="T27" fmla="*/ 438 h 512"/>
              <a:gd name="T28" fmla="*/ 469 w 487"/>
              <a:gd name="T29" fmla="*/ 421 h 512"/>
              <a:gd name="T30" fmla="*/ 452 w 487"/>
              <a:gd name="T31" fmla="*/ 477 h 512"/>
              <a:gd name="T32" fmla="*/ 35 w 487"/>
              <a:gd name="T33" fmla="*/ 477 h 512"/>
              <a:gd name="T34" fmla="*/ 35 w 487"/>
              <a:gd name="T35" fmla="*/ 456 h 512"/>
              <a:gd name="T36" fmla="*/ 82 w 487"/>
              <a:gd name="T37" fmla="*/ 456 h 512"/>
              <a:gd name="T38" fmla="*/ 99 w 487"/>
              <a:gd name="T39" fmla="*/ 444 h 512"/>
              <a:gd name="T40" fmla="*/ 142 w 487"/>
              <a:gd name="T41" fmla="*/ 321 h 512"/>
              <a:gd name="T42" fmla="*/ 235 w 487"/>
              <a:gd name="T43" fmla="*/ 321 h 512"/>
              <a:gd name="T44" fmla="*/ 252 w 487"/>
              <a:gd name="T45" fmla="*/ 304 h 512"/>
              <a:gd name="T46" fmla="*/ 235 w 487"/>
              <a:gd name="T47" fmla="*/ 286 h 512"/>
              <a:gd name="T48" fmla="*/ 154 w 487"/>
              <a:gd name="T49" fmla="*/ 286 h 512"/>
              <a:gd name="T50" fmla="*/ 181 w 487"/>
              <a:gd name="T51" fmla="*/ 207 h 512"/>
              <a:gd name="T52" fmla="*/ 235 w 487"/>
              <a:gd name="T53" fmla="*/ 207 h 512"/>
              <a:gd name="T54" fmla="*/ 252 w 487"/>
              <a:gd name="T55" fmla="*/ 190 h 512"/>
              <a:gd name="T56" fmla="*/ 235 w 487"/>
              <a:gd name="T57" fmla="*/ 172 h 512"/>
              <a:gd name="T58" fmla="*/ 194 w 487"/>
              <a:gd name="T59" fmla="*/ 172 h 512"/>
              <a:gd name="T60" fmla="*/ 242 w 487"/>
              <a:gd name="T61" fmla="*/ 35 h 512"/>
              <a:gd name="T62" fmla="*/ 245 w 487"/>
              <a:gd name="T63" fmla="*/ 35 h 512"/>
              <a:gd name="T64" fmla="*/ 388 w 487"/>
              <a:gd name="T65" fmla="*/ 444 h 512"/>
              <a:gd name="T66" fmla="*/ 405 w 487"/>
              <a:gd name="T67" fmla="*/ 456 h 512"/>
              <a:gd name="T68" fmla="*/ 452 w 487"/>
              <a:gd name="T69" fmla="*/ 456 h 512"/>
              <a:gd name="T70" fmla="*/ 452 w 487"/>
              <a:gd name="T71" fmla="*/ 477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87" h="512">
                <a:moveTo>
                  <a:pt x="469" y="421"/>
                </a:moveTo>
                <a:cubicBezTo>
                  <a:pt x="417" y="421"/>
                  <a:pt x="417" y="421"/>
                  <a:pt x="417" y="421"/>
                </a:cubicBezTo>
                <a:cubicBezTo>
                  <a:pt x="274" y="11"/>
                  <a:pt x="274" y="11"/>
                  <a:pt x="274" y="11"/>
                </a:cubicBezTo>
                <a:cubicBezTo>
                  <a:pt x="272" y="4"/>
                  <a:pt x="265" y="0"/>
                  <a:pt x="258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22" y="0"/>
                  <a:pt x="215" y="4"/>
                  <a:pt x="213" y="11"/>
                </a:cubicBezTo>
                <a:cubicBezTo>
                  <a:pt x="70" y="421"/>
                  <a:pt x="70" y="421"/>
                  <a:pt x="70" y="421"/>
                </a:cubicBezTo>
                <a:cubicBezTo>
                  <a:pt x="18" y="421"/>
                  <a:pt x="18" y="421"/>
                  <a:pt x="18" y="421"/>
                </a:cubicBezTo>
                <a:cubicBezTo>
                  <a:pt x="8" y="421"/>
                  <a:pt x="0" y="429"/>
                  <a:pt x="0" y="438"/>
                </a:cubicBezTo>
                <a:cubicBezTo>
                  <a:pt x="0" y="495"/>
                  <a:pt x="0" y="495"/>
                  <a:pt x="0" y="495"/>
                </a:cubicBezTo>
                <a:cubicBezTo>
                  <a:pt x="0" y="504"/>
                  <a:pt x="8" y="512"/>
                  <a:pt x="18" y="512"/>
                </a:cubicBezTo>
                <a:cubicBezTo>
                  <a:pt x="469" y="512"/>
                  <a:pt x="469" y="512"/>
                  <a:pt x="469" y="512"/>
                </a:cubicBezTo>
                <a:cubicBezTo>
                  <a:pt x="479" y="512"/>
                  <a:pt x="487" y="504"/>
                  <a:pt x="487" y="495"/>
                </a:cubicBezTo>
                <a:cubicBezTo>
                  <a:pt x="487" y="438"/>
                  <a:pt x="487" y="438"/>
                  <a:pt x="487" y="438"/>
                </a:cubicBezTo>
                <a:cubicBezTo>
                  <a:pt x="487" y="429"/>
                  <a:pt x="479" y="421"/>
                  <a:pt x="469" y="421"/>
                </a:cubicBezTo>
                <a:close/>
                <a:moveTo>
                  <a:pt x="452" y="477"/>
                </a:moveTo>
                <a:cubicBezTo>
                  <a:pt x="35" y="477"/>
                  <a:pt x="35" y="477"/>
                  <a:pt x="35" y="477"/>
                </a:cubicBezTo>
                <a:cubicBezTo>
                  <a:pt x="35" y="456"/>
                  <a:pt x="35" y="456"/>
                  <a:pt x="35" y="456"/>
                </a:cubicBezTo>
                <a:cubicBezTo>
                  <a:pt x="82" y="456"/>
                  <a:pt x="82" y="456"/>
                  <a:pt x="82" y="456"/>
                </a:cubicBezTo>
                <a:cubicBezTo>
                  <a:pt x="90" y="456"/>
                  <a:pt x="96" y="451"/>
                  <a:pt x="99" y="444"/>
                </a:cubicBezTo>
                <a:cubicBezTo>
                  <a:pt x="142" y="321"/>
                  <a:pt x="142" y="321"/>
                  <a:pt x="142" y="321"/>
                </a:cubicBezTo>
                <a:cubicBezTo>
                  <a:pt x="235" y="321"/>
                  <a:pt x="235" y="321"/>
                  <a:pt x="235" y="321"/>
                </a:cubicBezTo>
                <a:cubicBezTo>
                  <a:pt x="244" y="321"/>
                  <a:pt x="252" y="313"/>
                  <a:pt x="252" y="304"/>
                </a:cubicBezTo>
                <a:cubicBezTo>
                  <a:pt x="252" y="294"/>
                  <a:pt x="244" y="286"/>
                  <a:pt x="235" y="286"/>
                </a:cubicBezTo>
                <a:cubicBezTo>
                  <a:pt x="154" y="286"/>
                  <a:pt x="154" y="286"/>
                  <a:pt x="154" y="286"/>
                </a:cubicBezTo>
                <a:cubicBezTo>
                  <a:pt x="181" y="207"/>
                  <a:pt x="181" y="207"/>
                  <a:pt x="181" y="207"/>
                </a:cubicBezTo>
                <a:cubicBezTo>
                  <a:pt x="235" y="207"/>
                  <a:pt x="235" y="207"/>
                  <a:pt x="235" y="207"/>
                </a:cubicBezTo>
                <a:cubicBezTo>
                  <a:pt x="244" y="207"/>
                  <a:pt x="252" y="199"/>
                  <a:pt x="252" y="190"/>
                </a:cubicBezTo>
                <a:cubicBezTo>
                  <a:pt x="252" y="180"/>
                  <a:pt x="244" y="172"/>
                  <a:pt x="235" y="172"/>
                </a:cubicBezTo>
                <a:cubicBezTo>
                  <a:pt x="194" y="172"/>
                  <a:pt x="194" y="172"/>
                  <a:pt x="194" y="172"/>
                </a:cubicBezTo>
                <a:cubicBezTo>
                  <a:pt x="242" y="35"/>
                  <a:pt x="242" y="35"/>
                  <a:pt x="242" y="35"/>
                </a:cubicBezTo>
                <a:cubicBezTo>
                  <a:pt x="245" y="35"/>
                  <a:pt x="245" y="35"/>
                  <a:pt x="245" y="35"/>
                </a:cubicBezTo>
                <a:cubicBezTo>
                  <a:pt x="388" y="444"/>
                  <a:pt x="388" y="444"/>
                  <a:pt x="388" y="444"/>
                </a:cubicBezTo>
                <a:cubicBezTo>
                  <a:pt x="391" y="451"/>
                  <a:pt x="397" y="456"/>
                  <a:pt x="405" y="456"/>
                </a:cubicBezTo>
                <a:cubicBezTo>
                  <a:pt x="452" y="456"/>
                  <a:pt x="452" y="456"/>
                  <a:pt x="452" y="456"/>
                </a:cubicBezTo>
                <a:lnTo>
                  <a:pt x="452" y="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4725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lack Title Slide-White Typ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153400" cy="1470025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33528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82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0554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Black_Safety Moment-White Typ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130425"/>
            <a:ext cx="8153400" cy="1470025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Safety Moment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33528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82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7"/>
          <p:cNvSpPr>
            <a:spLocks noEditPoints="1"/>
          </p:cNvSpPr>
          <p:nvPr userDrawn="1"/>
        </p:nvSpPr>
        <p:spPr bwMode="auto">
          <a:xfrm>
            <a:off x="533400" y="926568"/>
            <a:ext cx="1148127" cy="1207031"/>
          </a:xfrm>
          <a:custGeom>
            <a:avLst/>
            <a:gdLst>
              <a:gd name="T0" fmla="*/ 469 w 487"/>
              <a:gd name="T1" fmla="*/ 421 h 512"/>
              <a:gd name="T2" fmla="*/ 417 w 487"/>
              <a:gd name="T3" fmla="*/ 421 h 512"/>
              <a:gd name="T4" fmla="*/ 274 w 487"/>
              <a:gd name="T5" fmla="*/ 11 h 512"/>
              <a:gd name="T6" fmla="*/ 258 w 487"/>
              <a:gd name="T7" fmla="*/ 0 h 512"/>
              <a:gd name="T8" fmla="*/ 229 w 487"/>
              <a:gd name="T9" fmla="*/ 0 h 512"/>
              <a:gd name="T10" fmla="*/ 213 w 487"/>
              <a:gd name="T11" fmla="*/ 11 h 512"/>
              <a:gd name="T12" fmla="*/ 70 w 487"/>
              <a:gd name="T13" fmla="*/ 421 h 512"/>
              <a:gd name="T14" fmla="*/ 18 w 487"/>
              <a:gd name="T15" fmla="*/ 421 h 512"/>
              <a:gd name="T16" fmla="*/ 0 w 487"/>
              <a:gd name="T17" fmla="*/ 438 h 512"/>
              <a:gd name="T18" fmla="*/ 0 w 487"/>
              <a:gd name="T19" fmla="*/ 495 h 512"/>
              <a:gd name="T20" fmla="*/ 18 w 487"/>
              <a:gd name="T21" fmla="*/ 512 h 512"/>
              <a:gd name="T22" fmla="*/ 469 w 487"/>
              <a:gd name="T23" fmla="*/ 512 h 512"/>
              <a:gd name="T24" fmla="*/ 487 w 487"/>
              <a:gd name="T25" fmla="*/ 495 h 512"/>
              <a:gd name="T26" fmla="*/ 487 w 487"/>
              <a:gd name="T27" fmla="*/ 438 h 512"/>
              <a:gd name="T28" fmla="*/ 469 w 487"/>
              <a:gd name="T29" fmla="*/ 421 h 512"/>
              <a:gd name="T30" fmla="*/ 452 w 487"/>
              <a:gd name="T31" fmla="*/ 477 h 512"/>
              <a:gd name="T32" fmla="*/ 35 w 487"/>
              <a:gd name="T33" fmla="*/ 477 h 512"/>
              <a:gd name="T34" fmla="*/ 35 w 487"/>
              <a:gd name="T35" fmla="*/ 456 h 512"/>
              <a:gd name="T36" fmla="*/ 82 w 487"/>
              <a:gd name="T37" fmla="*/ 456 h 512"/>
              <a:gd name="T38" fmla="*/ 99 w 487"/>
              <a:gd name="T39" fmla="*/ 444 h 512"/>
              <a:gd name="T40" fmla="*/ 142 w 487"/>
              <a:gd name="T41" fmla="*/ 321 h 512"/>
              <a:gd name="T42" fmla="*/ 235 w 487"/>
              <a:gd name="T43" fmla="*/ 321 h 512"/>
              <a:gd name="T44" fmla="*/ 252 w 487"/>
              <a:gd name="T45" fmla="*/ 304 h 512"/>
              <a:gd name="T46" fmla="*/ 235 w 487"/>
              <a:gd name="T47" fmla="*/ 286 h 512"/>
              <a:gd name="T48" fmla="*/ 154 w 487"/>
              <a:gd name="T49" fmla="*/ 286 h 512"/>
              <a:gd name="T50" fmla="*/ 181 w 487"/>
              <a:gd name="T51" fmla="*/ 207 h 512"/>
              <a:gd name="T52" fmla="*/ 235 w 487"/>
              <a:gd name="T53" fmla="*/ 207 h 512"/>
              <a:gd name="T54" fmla="*/ 252 w 487"/>
              <a:gd name="T55" fmla="*/ 190 h 512"/>
              <a:gd name="T56" fmla="*/ 235 w 487"/>
              <a:gd name="T57" fmla="*/ 172 h 512"/>
              <a:gd name="T58" fmla="*/ 194 w 487"/>
              <a:gd name="T59" fmla="*/ 172 h 512"/>
              <a:gd name="T60" fmla="*/ 242 w 487"/>
              <a:gd name="T61" fmla="*/ 35 h 512"/>
              <a:gd name="T62" fmla="*/ 245 w 487"/>
              <a:gd name="T63" fmla="*/ 35 h 512"/>
              <a:gd name="T64" fmla="*/ 388 w 487"/>
              <a:gd name="T65" fmla="*/ 444 h 512"/>
              <a:gd name="T66" fmla="*/ 405 w 487"/>
              <a:gd name="T67" fmla="*/ 456 h 512"/>
              <a:gd name="T68" fmla="*/ 452 w 487"/>
              <a:gd name="T69" fmla="*/ 456 h 512"/>
              <a:gd name="T70" fmla="*/ 452 w 487"/>
              <a:gd name="T71" fmla="*/ 477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87" h="512">
                <a:moveTo>
                  <a:pt x="469" y="421"/>
                </a:moveTo>
                <a:cubicBezTo>
                  <a:pt x="417" y="421"/>
                  <a:pt x="417" y="421"/>
                  <a:pt x="417" y="421"/>
                </a:cubicBezTo>
                <a:cubicBezTo>
                  <a:pt x="274" y="11"/>
                  <a:pt x="274" y="11"/>
                  <a:pt x="274" y="11"/>
                </a:cubicBezTo>
                <a:cubicBezTo>
                  <a:pt x="272" y="4"/>
                  <a:pt x="265" y="0"/>
                  <a:pt x="258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22" y="0"/>
                  <a:pt x="215" y="4"/>
                  <a:pt x="213" y="11"/>
                </a:cubicBezTo>
                <a:cubicBezTo>
                  <a:pt x="70" y="421"/>
                  <a:pt x="70" y="421"/>
                  <a:pt x="70" y="421"/>
                </a:cubicBezTo>
                <a:cubicBezTo>
                  <a:pt x="18" y="421"/>
                  <a:pt x="18" y="421"/>
                  <a:pt x="18" y="421"/>
                </a:cubicBezTo>
                <a:cubicBezTo>
                  <a:pt x="8" y="421"/>
                  <a:pt x="0" y="429"/>
                  <a:pt x="0" y="438"/>
                </a:cubicBezTo>
                <a:cubicBezTo>
                  <a:pt x="0" y="495"/>
                  <a:pt x="0" y="495"/>
                  <a:pt x="0" y="495"/>
                </a:cubicBezTo>
                <a:cubicBezTo>
                  <a:pt x="0" y="504"/>
                  <a:pt x="8" y="512"/>
                  <a:pt x="18" y="512"/>
                </a:cubicBezTo>
                <a:cubicBezTo>
                  <a:pt x="469" y="512"/>
                  <a:pt x="469" y="512"/>
                  <a:pt x="469" y="512"/>
                </a:cubicBezTo>
                <a:cubicBezTo>
                  <a:pt x="479" y="512"/>
                  <a:pt x="487" y="504"/>
                  <a:pt x="487" y="495"/>
                </a:cubicBezTo>
                <a:cubicBezTo>
                  <a:pt x="487" y="438"/>
                  <a:pt x="487" y="438"/>
                  <a:pt x="487" y="438"/>
                </a:cubicBezTo>
                <a:cubicBezTo>
                  <a:pt x="487" y="429"/>
                  <a:pt x="479" y="421"/>
                  <a:pt x="469" y="421"/>
                </a:cubicBezTo>
                <a:close/>
                <a:moveTo>
                  <a:pt x="452" y="477"/>
                </a:moveTo>
                <a:cubicBezTo>
                  <a:pt x="35" y="477"/>
                  <a:pt x="35" y="477"/>
                  <a:pt x="35" y="477"/>
                </a:cubicBezTo>
                <a:cubicBezTo>
                  <a:pt x="35" y="456"/>
                  <a:pt x="35" y="456"/>
                  <a:pt x="35" y="456"/>
                </a:cubicBezTo>
                <a:cubicBezTo>
                  <a:pt x="82" y="456"/>
                  <a:pt x="82" y="456"/>
                  <a:pt x="82" y="456"/>
                </a:cubicBezTo>
                <a:cubicBezTo>
                  <a:pt x="90" y="456"/>
                  <a:pt x="96" y="451"/>
                  <a:pt x="99" y="444"/>
                </a:cubicBezTo>
                <a:cubicBezTo>
                  <a:pt x="142" y="321"/>
                  <a:pt x="142" y="321"/>
                  <a:pt x="142" y="321"/>
                </a:cubicBezTo>
                <a:cubicBezTo>
                  <a:pt x="235" y="321"/>
                  <a:pt x="235" y="321"/>
                  <a:pt x="235" y="321"/>
                </a:cubicBezTo>
                <a:cubicBezTo>
                  <a:pt x="244" y="321"/>
                  <a:pt x="252" y="313"/>
                  <a:pt x="252" y="304"/>
                </a:cubicBezTo>
                <a:cubicBezTo>
                  <a:pt x="252" y="294"/>
                  <a:pt x="244" y="286"/>
                  <a:pt x="235" y="286"/>
                </a:cubicBezTo>
                <a:cubicBezTo>
                  <a:pt x="154" y="286"/>
                  <a:pt x="154" y="286"/>
                  <a:pt x="154" y="286"/>
                </a:cubicBezTo>
                <a:cubicBezTo>
                  <a:pt x="181" y="207"/>
                  <a:pt x="181" y="207"/>
                  <a:pt x="181" y="207"/>
                </a:cubicBezTo>
                <a:cubicBezTo>
                  <a:pt x="235" y="207"/>
                  <a:pt x="235" y="207"/>
                  <a:pt x="235" y="207"/>
                </a:cubicBezTo>
                <a:cubicBezTo>
                  <a:pt x="244" y="207"/>
                  <a:pt x="252" y="199"/>
                  <a:pt x="252" y="190"/>
                </a:cubicBezTo>
                <a:cubicBezTo>
                  <a:pt x="252" y="180"/>
                  <a:pt x="244" y="172"/>
                  <a:pt x="235" y="172"/>
                </a:cubicBezTo>
                <a:cubicBezTo>
                  <a:pt x="194" y="172"/>
                  <a:pt x="194" y="172"/>
                  <a:pt x="194" y="172"/>
                </a:cubicBezTo>
                <a:cubicBezTo>
                  <a:pt x="242" y="35"/>
                  <a:pt x="242" y="35"/>
                  <a:pt x="242" y="35"/>
                </a:cubicBezTo>
                <a:cubicBezTo>
                  <a:pt x="245" y="35"/>
                  <a:pt x="245" y="35"/>
                  <a:pt x="245" y="35"/>
                </a:cubicBezTo>
                <a:cubicBezTo>
                  <a:pt x="388" y="444"/>
                  <a:pt x="388" y="444"/>
                  <a:pt x="388" y="444"/>
                </a:cubicBezTo>
                <a:cubicBezTo>
                  <a:pt x="391" y="451"/>
                  <a:pt x="397" y="456"/>
                  <a:pt x="405" y="456"/>
                </a:cubicBezTo>
                <a:cubicBezTo>
                  <a:pt x="452" y="456"/>
                  <a:pt x="452" y="456"/>
                  <a:pt x="452" y="456"/>
                </a:cubicBezTo>
                <a:lnTo>
                  <a:pt x="452" y="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2016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Agenda-Red 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9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0" algn="l" defTabSz="914400" rtl="0" eaLnBrk="1" latinLnBrk="0" hangingPunct="1">
              <a:defRPr lang="en-US" sz="4000" kern="1200" dirty="0" smtClean="0">
                <a:solidFill>
                  <a:srgbClr val="D71923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457200" y="2819400"/>
            <a:ext cx="8382000" cy="1938992"/>
          </a:xfrm>
          <a:noFill/>
        </p:spPr>
        <p:txBody>
          <a:bodyPr vert="horz" wrap="square" lIns="91440" tIns="45720" rIns="91440" bIns="45720" rtlCol="0" anchor="t">
            <a:spAutoFit/>
          </a:bodyPr>
          <a:lstStyle>
            <a:lvl1pPr marL="182880" indent="-514350">
              <a:lnSpc>
                <a:spcPct val="200000"/>
              </a:lnSpc>
              <a:spcAft>
                <a:spcPts val="600"/>
              </a:spcAft>
              <a:buFont typeface="+mj-lt"/>
              <a:buAutoNum type="arabicPeriod"/>
              <a:def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71923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 b="1">
                <a:solidFill>
                  <a:schemeClr val="tx1"/>
                </a:solidFill>
              </a:defRPr>
            </a:lvl3pPr>
            <a:lvl4pPr>
              <a:defRPr b="1">
                <a:solidFill>
                  <a:schemeClr val="tx1"/>
                </a:solidFill>
              </a:defRPr>
            </a:lvl4pPr>
            <a:lvl5pPr>
              <a:defRPr b="1">
                <a:solidFill>
                  <a:schemeClr val="tx1"/>
                </a:solidFill>
              </a:defRPr>
            </a:lvl5pPr>
          </a:lstStyle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1143000" marR="0" lvl="1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 dirty="0"/>
              <a:t>Second level</a:t>
            </a:r>
          </a:p>
          <a:p>
            <a:pPr marL="1143000" marR="0" lvl="2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 dirty="0"/>
              <a:t>Third level</a:t>
            </a:r>
          </a:p>
          <a:p>
            <a:pPr marL="1143000" marR="0" lvl="3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 dirty="0"/>
              <a:t>Fourth level</a:t>
            </a:r>
          </a:p>
          <a:p>
            <a:pPr marL="1143000" marR="0" lvl="4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39" cy="36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03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Title Only-White Type">
    <p:bg>
      <p:bgPr>
        <a:solidFill>
          <a:srgbClr val="8B83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1336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0292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dient Agenda-White Typ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457200" y="2819400"/>
            <a:ext cx="8382000" cy="1938992"/>
          </a:xfrm>
          <a:noFill/>
        </p:spPr>
        <p:txBody>
          <a:bodyPr vert="horz" wrap="square" lIns="91440" tIns="45720" rIns="91440" bIns="45720" rtlCol="0" anchor="t">
            <a:spAutoFit/>
          </a:bodyPr>
          <a:lstStyle>
            <a:lvl1pPr marL="182880" indent="-514350">
              <a:lnSpc>
                <a:spcPct val="200000"/>
              </a:lnSpc>
              <a:spcAft>
                <a:spcPts val="600"/>
              </a:spcAft>
              <a:buFont typeface="+mj-lt"/>
              <a:buAutoNum type="arabicPeriod"/>
              <a:def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1143000" marR="0" lvl="1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 dirty="0"/>
              <a:t>Second level</a:t>
            </a:r>
          </a:p>
          <a:p>
            <a:pPr marL="1143000" marR="0" lvl="2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 dirty="0"/>
              <a:t>Third level</a:t>
            </a:r>
          </a:p>
          <a:p>
            <a:pPr marL="1143000" marR="0" lvl="3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 dirty="0"/>
              <a:t>Fourth level</a:t>
            </a:r>
          </a:p>
          <a:p>
            <a:pPr marL="1143000" marR="0" lvl="4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 dirty="0"/>
              <a:t>Fifth level</a:t>
            </a:r>
          </a:p>
        </p:txBody>
      </p:sp>
      <p:sp>
        <p:nvSpPr>
          <p:cNvPr id="20" name="Title 9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0" algn="l" defTabSz="914400" rtl="0" eaLnBrk="1" latinLnBrk="0" hangingPunct="1">
              <a:defRPr lang="en-US" sz="400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55315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Agenda-White Type">
    <p:bg>
      <p:bgPr>
        <a:solidFill>
          <a:srgbClr val="D719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457200" y="2819400"/>
            <a:ext cx="8382000" cy="1938992"/>
          </a:xfrm>
          <a:noFill/>
        </p:spPr>
        <p:txBody>
          <a:bodyPr vert="horz" wrap="square" lIns="91440" tIns="45720" rIns="91440" bIns="45720" rtlCol="0" anchor="t">
            <a:spAutoFit/>
          </a:bodyPr>
          <a:lstStyle>
            <a:lvl1pPr marL="182880" indent="-514350">
              <a:lnSpc>
                <a:spcPct val="200000"/>
              </a:lnSpc>
              <a:spcAft>
                <a:spcPts val="600"/>
              </a:spcAft>
              <a:buFont typeface="+mj-lt"/>
              <a:buAutoNum type="arabicPeriod"/>
              <a:def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1143000" marR="0" lvl="1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 dirty="0"/>
              <a:t>Second level</a:t>
            </a:r>
          </a:p>
          <a:p>
            <a:pPr marL="1143000" marR="0" lvl="2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 dirty="0"/>
              <a:t>Third level</a:t>
            </a:r>
          </a:p>
          <a:p>
            <a:pPr marL="1143000" marR="0" lvl="3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 dirty="0"/>
              <a:t>Fourth level</a:t>
            </a:r>
          </a:p>
          <a:p>
            <a:pPr marL="1143000" marR="0" lvl="4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 dirty="0"/>
              <a:t>Fifth level</a:t>
            </a:r>
          </a:p>
        </p:txBody>
      </p:sp>
      <p:sp>
        <p:nvSpPr>
          <p:cNvPr id="20" name="Title 9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0" algn="l" defTabSz="914400" rtl="0" eaLnBrk="1" latinLnBrk="0" hangingPunct="1">
              <a:defRPr lang="en-US" sz="400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21910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Agenda-White Typ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457200" y="2819400"/>
            <a:ext cx="8382000" cy="1938992"/>
          </a:xfrm>
          <a:noFill/>
        </p:spPr>
        <p:txBody>
          <a:bodyPr vert="horz" wrap="square" lIns="91440" tIns="45720" rIns="91440" bIns="45720" rtlCol="0" anchor="t">
            <a:spAutoFit/>
          </a:bodyPr>
          <a:lstStyle>
            <a:lvl1pPr marL="182880" indent="-514350">
              <a:lnSpc>
                <a:spcPct val="200000"/>
              </a:lnSpc>
              <a:spcAft>
                <a:spcPts val="600"/>
              </a:spcAft>
              <a:buFont typeface="+mj-lt"/>
              <a:buAutoNum type="arabicPeriod"/>
              <a:def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1143000" marR="0" lvl="1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 dirty="0"/>
              <a:t>Second level</a:t>
            </a:r>
          </a:p>
          <a:p>
            <a:pPr marL="1143000" marR="0" lvl="2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 dirty="0"/>
              <a:t>Third level</a:t>
            </a:r>
          </a:p>
          <a:p>
            <a:pPr marL="1143000" marR="0" lvl="3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 dirty="0"/>
              <a:t>Fourth level</a:t>
            </a:r>
          </a:p>
          <a:p>
            <a:pPr marL="1143000" marR="0" lvl="4" indent="-1143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250000"/>
              <a:buFont typeface="+mj-lt"/>
              <a:buAutoNum type="arabicPeriod"/>
              <a:tabLst/>
              <a:defRPr/>
            </a:pPr>
            <a:r>
              <a:rPr lang="en-US" dirty="0"/>
              <a:t>Fifth level</a:t>
            </a:r>
          </a:p>
        </p:txBody>
      </p:sp>
      <p:sp>
        <p:nvSpPr>
          <p:cNvPr id="20" name="Title 9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0" algn="l" defTabSz="914400" rtl="0" eaLnBrk="1" latinLnBrk="0" hangingPunct="1">
              <a:defRPr lang="en-US" sz="400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59780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 Section Title #-White Type">
    <p:bg>
      <p:bgPr>
        <a:solidFill>
          <a:srgbClr val="D719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295400" y="511314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1143000" indent="-1143000" algn="l" defTabSz="914400" rtl="0" eaLnBrk="1" latinLnBrk="0" hangingPunct="1">
              <a:buSzPct val="150000"/>
              <a:buFont typeface="+mj-lt"/>
              <a:buNone/>
              <a:defRPr lang="en-US" sz="4000" b="1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533400" y="1524000"/>
            <a:ext cx="8153400" cy="2923877"/>
          </a:xfrm>
          <a:noFill/>
        </p:spPr>
        <p:txBody>
          <a:bodyPr wrap="square" rtlCol="0">
            <a:spAutoFit/>
          </a:bodyPr>
          <a:lstStyle>
            <a:lvl1pPr marL="0" algn="l" defTabSz="914400" rtl="0" eaLnBrk="1" latinLnBrk="0" hangingPunct="1">
              <a:buNone/>
              <a:defRPr lang="en-US" sz="4000" kern="120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0" algn="l" defTabSz="914400" rtl="0" eaLnBrk="1" latinLnBrk="0" hangingPunct="1">
              <a:tabLst>
                <a:tab pos="1377950" algn="l"/>
              </a:tabLst>
              <a:defRPr lang="en-US" sz="4000" kern="120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1225" indent="-228600" algn="l" defTabSz="914400" rtl="0" eaLnBrk="1" latinLnBrk="0" hangingPunct="1">
              <a:defRPr lang="en-US" sz="4000" kern="120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825625" indent="-228600" algn="l" defTabSz="914400" rtl="0" eaLnBrk="1" latinLnBrk="0" hangingPunct="1">
              <a:defRPr lang="en-US" sz="4000" kern="120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740025" indent="-228600" algn="l" defTabSz="1651000" rtl="0" eaLnBrk="1" latinLnBrk="0" hangingPunct="1">
              <a:defRPr lang="en-US" sz="400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228600"/>
            <a:ext cx="1447800" cy="990600"/>
          </a:xfrm>
        </p:spPr>
        <p:txBody>
          <a:bodyPr>
            <a:noAutofit/>
          </a:bodyPr>
          <a:lstStyle>
            <a:lvl1pPr>
              <a:buNone/>
              <a:defRPr sz="6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349502903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or Section_Safety Moment #-White Type">
    <p:bg>
      <p:bgPr>
        <a:solidFill>
          <a:srgbClr val="D719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1295400" y="511314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1143000" indent="-1143000" algn="l" defTabSz="914400" rtl="0" eaLnBrk="1" latinLnBrk="0" hangingPunct="1">
              <a:buSzPct val="150000"/>
              <a:buFont typeface="+mj-lt"/>
              <a:buNone/>
              <a:defRPr lang="en-US" sz="4000" b="1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Safety Moment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533400" y="1524000"/>
            <a:ext cx="8153400" cy="2923877"/>
          </a:xfrm>
          <a:noFill/>
        </p:spPr>
        <p:txBody>
          <a:bodyPr wrap="square" rtlCol="0">
            <a:spAutoFit/>
          </a:bodyPr>
          <a:lstStyle>
            <a:lvl1pPr marL="0" algn="l" defTabSz="914400" rtl="0" eaLnBrk="1" latinLnBrk="0" hangingPunct="1">
              <a:buNone/>
              <a:defRPr lang="en-US" sz="4000" kern="120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0" algn="l" defTabSz="914400" rtl="0" eaLnBrk="1" latinLnBrk="0" hangingPunct="1">
              <a:tabLst>
                <a:tab pos="1377950" algn="l"/>
              </a:tabLst>
              <a:defRPr lang="en-US" sz="4000" kern="120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1225" indent="-228600" algn="l" defTabSz="914400" rtl="0" eaLnBrk="1" latinLnBrk="0" hangingPunct="1">
              <a:defRPr lang="en-US" sz="4000" kern="120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825625" indent="-228600" algn="l" defTabSz="914400" rtl="0" eaLnBrk="1" latinLnBrk="0" hangingPunct="1">
              <a:defRPr lang="en-US" sz="4000" kern="120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740025" indent="-228600" algn="l" defTabSz="1651000" rtl="0" eaLnBrk="1" latinLnBrk="0" hangingPunct="1">
              <a:defRPr lang="en-US" sz="400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228600"/>
            <a:ext cx="1447800" cy="990600"/>
          </a:xfrm>
        </p:spPr>
        <p:txBody>
          <a:bodyPr>
            <a:noAutofit/>
          </a:bodyPr>
          <a:lstStyle>
            <a:lvl1pPr>
              <a:buNone/>
              <a:defRPr sz="6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1" name="Freeform 7"/>
          <p:cNvSpPr>
            <a:spLocks noEditPoints="1"/>
          </p:cNvSpPr>
          <p:nvPr userDrawn="1"/>
        </p:nvSpPr>
        <p:spPr bwMode="auto">
          <a:xfrm>
            <a:off x="495431" y="4495799"/>
            <a:ext cx="1148127" cy="1207031"/>
          </a:xfrm>
          <a:custGeom>
            <a:avLst/>
            <a:gdLst>
              <a:gd name="T0" fmla="*/ 469 w 487"/>
              <a:gd name="T1" fmla="*/ 421 h 512"/>
              <a:gd name="T2" fmla="*/ 417 w 487"/>
              <a:gd name="T3" fmla="*/ 421 h 512"/>
              <a:gd name="T4" fmla="*/ 274 w 487"/>
              <a:gd name="T5" fmla="*/ 11 h 512"/>
              <a:gd name="T6" fmla="*/ 258 w 487"/>
              <a:gd name="T7" fmla="*/ 0 h 512"/>
              <a:gd name="T8" fmla="*/ 229 w 487"/>
              <a:gd name="T9" fmla="*/ 0 h 512"/>
              <a:gd name="T10" fmla="*/ 213 w 487"/>
              <a:gd name="T11" fmla="*/ 11 h 512"/>
              <a:gd name="T12" fmla="*/ 70 w 487"/>
              <a:gd name="T13" fmla="*/ 421 h 512"/>
              <a:gd name="T14" fmla="*/ 18 w 487"/>
              <a:gd name="T15" fmla="*/ 421 h 512"/>
              <a:gd name="T16" fmla="*/ 0 w 487"/>
              <a:gd name="T17" fmla="*/ 438 h 512"/>
              <a:gd name="T18" fmla="*/ 0 w 487"/>
              <a:gd name="T19" fmla="*/ 495 h 512"/>
              <a:gd name="T20" fmla="*/ 18 w 487"/>
              <a:gd name="T21" fmla="*/ 512 h 512"/>
              <a:gd name="T22" fmla="*/ 469 w 487"/>
              <a:gd name="T23" fmla="*/ 512 h 512"/>
              <a:gd name="T24" fmla="*/ 487 w 487"/>
              <a:gd name="T25" fmla="*/ 495 h 512"/>
              <a:gd name="T26" fmla="*/ 487 w 487"/>
              <a:gd name="T27" fmla="*/ 438 h 512"/>
              <a:gd name="T28" fmla="*/ 469 w 487"/>
              <a:gd name="T29" fmla="*/ 421 h 512"/>
              <a:gd name="T30" fmla="*/ 452 w 487"/>
              <a:gd name="T31" fmla="*/ 477 h 512"/>
              <a:gd name="T32" fmla="*/ 35 w 487"/>
              <a:gd name="T33" fmla="*/ 477 h 512"/>
              <a:gd name="T34" fmla="*/ 35 w 487"/>
              <a:gd name="T35" fmla="*/ 456 h 512"/>
              <a:gd name="T36" fmla="*/ 82 w 487"/>
              <a:gd name="T37" fmla="*/ 456 h 512"/>
              <a:gd name="T38" fmla="*/ 99 w 487"/>
              <a:gd name="T39" fmla="*/ 444 h 512"/>
              <a:gd name="T40" fmla="*/ 142 w 487"/>
              <a:gd name="T41" fmla="*/ 321 h 512"/>
              <a:gd name="T42" fmla="*/ 235 w 487"/>
              <a:gd name="T43" fmla="*/ 321 h 512"/>
              <a:gd name="T44" fmla="*/ 252 w 487"/>
              <a:gd name="T45" fmla="*/ 304 h 512"/>
              <a:gd name="T46" fmla="*/ 235 w 487"/>
              <a:gd name="T47" fmla="*/ 286 h 512"/>
              <a:gd name="T48" fmla="*/ 154 w 487"/>
              <a:gd name="T49" fmla="*/ 286 h 512"/>
              <a:gd name="T50" fmla="*/ 181 w 487"/>
              <a:gd name="T51" fmla="*/ 207 h 512"/>
              <a:gd name="T52" fmla="*/ 235 w 487"/>
              <a:gd name="T53" fmla="*/ 207 h 512"/>
              <a:gd name="T54" fmla="*/ 252 w 487"/>
              <a:gd name="T55" fmla="*/ 190 h 512"/>
              <a:gd name="T56" fmla="*/ 235 w 487"/>
              <a:gd name="T57" fmla="*/ 172 h 512"/>
              <a:gd name="T58" fmla="*/ 194 w 487"/>
              <a:gd name="T59" fmla="*/ 172 h 512"/>
              <a:gd name="T60" fmla="*/ 242 w 487"/>
              <a:gd name="T61" fmla="*/ 35 h 512"/>
              <a:gd name="T62" fmla="*/ 245 w 487"/>
              <a:gd name="T63" fmla="*/ 35 h 512"/>
              <a:gd name="T64" fmla="*/ 388 w 487"/>
              <a:gd name="T65" fmla="*/ 444 h 512"/>
              <a:gd name="T66" fmla="*/ 405 w 487"/>
              <a:gd name="T67" fmla="*/ 456 h 512"/>
              <a:gd name="T68" fmla="*/ 452 w 487"/>
              <a:gd name="T69" fmla="*/ 456 h 512"/>
              <a:gd name="T70" fmla="*/ 452 w 487"/>
              <a:gd name="T71" fmla="*/ 477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87" h="512">
                <a:moveTo>
                  <a:pt x="469" y="421"/>
                </a:moveTo>
                <a:cubicBezTo>
                  <a:pt x="417" y="421"/>
                  <a:pt x="417" y="421"/>
                  <a:pt x="417" y="421"/>
                </a:cubicBezTo>
                <a:cubicBezTo>
                  <a:pt x="274" y="11"/>
                  <a:pt x="274" y="11"/>
                  <a:pt x="274" y="11"/>
                </a:cubicBezTo>
                <a:cubicBezTo>
                  <a:pt x="272" y="4"/>
                  <a:pt x="265" y="0"/>
                  <a:pt x="258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22" y="0"/>
                  <a:pt x="215" y="4"/>
                  <a:pt x="213" y="11"/>
                </a:cubicBezTo>
                <a:cubicBezTo>
                  <a:pt x="70" y="421"/>
                  <a:pt x="70" y="421"/>
                  <a:pt x="70" y="421"/>
                </a:cubicBezTo>
                <a:cubicBezTo>
                  <a:pt x="18" y="421"/>
                  <a:pt x="18" y="421"/>
                  <a:pt x="18" y="421"/>
                </a:cubicBezTo>
                <a:cubicBezTo>
                  <a:pt x="8" y="421"/>
                  <a:pt x="0" y="429"/>
                  <a:pt x="0" y="438"/>
                </a:cubicBezTo>
                <a:cubicBezTo>
                  <a:pt x="0" y="495"/>
                  <a:pt x="0" y="495"/>
                  <a:pt x="0" y="495"/>
                </a:cubicBezTo>
                <a:cubicBezTo>
                  <a:pt x="0" y="504"/>
                  <a:pt x="8" y="512"/>
                  <a:pt x="18" y="512"/>
                </a:cubicBezTo>
                <a:cubicBezTo>
                  <a:pt x="469" y="512"/>
                  <a:pt x="469" y="512"/>
                  <a:pt x="469" y="512"/>
                </a:cubicBezTo>
                <a:cubicBezTo>
                  <a:pt x="479" y="512"/>
                  <a:pt x="487" y="504"/>
                  <a:pt x="487" y="495"/>
                </a:cubicBezTo>
                <a:cubicBezTo>
                  <a:pt x="487" y="438"/>
                  <a:pt x="487" y="438"/>
                  <a:pt x="487" y="438"/>
                </a:cubicBezTo>
                <a:cubicBezTo>
                  <a:pt x="487" y="429"/>
                  <a:pt x="479" y="421"/>
                  <a:pt x="469" y="421"/>
                </a:cubicBezTo>
                <a:close/>
                <a:moveTo>
                  <a:pt x="452" y="477"/>
                </a:moveTo>
                <a:cubicBezTo>
                  <a:pt x="35" y="477"/>
                  <a:pt x="35" y="477"/>
                  <a:pt x="35" y="477"/>
                </a:cubicBezTo>
                <a:cubicBezTo>
                  <a:pt x="35" y="456"/>
                  <a:pt x="35" y="456"/>
                  <a:pt x="35" y="456"/>
                </a:cubicBezTo>
                <a:cubicBezTo>
                  <a:pt x="82" y="456"/>
                  <a:pt x="82" y="456"/>
                  <a:pt x="82" y="456"/>
                </a:cubicBezTo>
                <a:cubicBezTo>
                  <a:pt x="90" y="456"/>
                  <a:pt x="96" y="451"/>
                  <a:pt x="99" y="444"/>
                </a:cubicBezTo>
                <a:cubicBezTo>
                  <a:pt x="142" y="321"/>
                  <a:pt x="142" y="321"/>
                  <a:pt x="142" y="321"/>
                </a:cubicBezTo>
                <a:cubicBezTo>
                  <a:pt x="235" y="321"/>
                  <a:pt x="235" y="321"/>
                  <a:pt x="235" y="321"/>
                </a:cubicBezTo>
                <a:cubicBezTo>
                  <a:pt x="244" y="321"/>
                  <a:pt x="252" y="313"/>
                  <a:pt x="252" y="304"/>
                </a:cubicBezTo>
                <a:cubicBezTo>
                  <a:pt x="252" y="294"/>
                  <a:pt x="244" y="286"/>
                  <a:pt x="235" y="286"/>
                </a:cubicBezTo>
                <a:cubicBezTo>
                  <a:pt x="154" y="286"/>
                  <a:pt x="154" y="286"/>
                  <a:pt x="154" y="286"/>
                </a:cubicBezTo>
                <a:cubicBezTo>
                  <a:pt x="181" y="207"/>
                  <a:pt x="181" y="207"/>
                  <a:pt x="181" y="207"/>
                </a:cubicBezTo>
                <a:cubicBezTo>
                  <a:pt x="235" y="207"/>
                  <a:pt x="235" y="207"/>
                  <a:pt x="235" y="207"/>
                </a:cubicBezTo>
                <a:cubicBezTo>
                  <a:pt x="244" y="207"/>
                  <a:pt x="252" y="199"/>
                  <a:pt x="252" y="190"/>
                </a:cubicBezTo>
                <a:cubicBezTo>
                  <a:pt x="252" y="180"/>
                  <a:pt x="244" y="172"/>
                  <a:pt x="235" y="172"/>
                </a:cubicBezTo>
                <a:cubicBezTo>
                  <a:pt x="194" y="172"/>
                  <a:pt x="194" y="172"/>
                  <a:pt x="194" y="172"/>
                </a:cubicBezTo>
                <a:cubicBezTo>
                  <a:pt x="242" y="35"/>
                  <a:pt x="242" y="35"/>
                  <a:pt x="242" y="35"/>
                </a:cubicBezTo>
                <a:cubicBezTo>
                  <a:pt x="245" y="35"/>
                  <a:pt x="245" y="35"/>
                  <a:pt x="245" y="35"/>
                </a:cubicBezTo>
                <a:cubicBezTo>
                  <a:pt x="388" y="444"/>
                  <a:pt x="388" y="444"/>
                  <a:pt x="388" y="444"/>
                </a:cubicBezTo>
                <a:cubicBezTo>
                  <a:pt x="391" y="451"/>
                  <a:pt x="397" y="456"/>
                  <a:pt x="405" y="456"/>
                </a:cubicBezTo>
                <a:cubicBezTo>
                  <a:pt x="452" y="456"/>
                  <a:pt x="452" y="456"/>
                  <a:pt x="452" y="456"/>
                </a:cubicBezTo>
                <a:lnTo>
                  <a:pt x="452" y="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9750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Section Title #-White Typ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1"/>
          <p:cNvSpPr>
            <a:spLocks noGrp="1"/>
          </p:cNvSpPr>
          <p:nvPr>
            <p:ph type="title"/>
          </p:nvPr>
        </p:nvSpPr>
        <p:spPr>
          <a:xfrm>
            <a:off x="1524000" y="511314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1143000" indent="-1143000" algn="l" defTabSz="914400" rtl="0" eaLnBrk="1" latinLnBrk="0" hangingPunct="1">
              <a:buSzPct val="150000"/>
              <a:buFont typeface="+mj-lt"/>
              <a:buNone/>
              <a:defRPr lang="en-US" sz="4000" b="1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85800" y="1524000"/>
            <a:ext cx="8153400" cy="2923877"/>
          </a:xfrm>
          <a:noFill/>
        </p:spPr>
        <p:txBody>
          <a:bodyPr wrap="square" rtlCol="0">
            <a:spAutoFit/>
          </a:bodyPr>
          <a:lstStyle>
            <a:lvl1pPr marL="0" algn="l" defTabSz="914400" rtl="0" eaLnBrk="1" latinLnBrk="0" hangingPunct="1">
              <a:buNone/>
              <a:defRPr lang="en-US" sz="4000" kern="120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0" algn="l" defTabSz="914400" rtl="0" eaLnBrk="1" latinLnBrk="0" hangingPunct="1">
              <a:tabLst>
                <a:tab pos="1377950" algn="l"/>
              </a:tabLst>
              <a:defRPr lang="en-US" sz="4000" kern="120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1225" indent="-228600" algn="l" defTabSz="914400" rtl="0" eaLnBrk="1" latinLnBrk="0" hangingPunct="1">
              <a:defRPr lang="en-US" sz="4000" kern="120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825625" indent="-228600" algn="l" defTabSz="914400" rtl="0" eaLnBrk="1" latinLnBrk="0" hangingPunct="1">
              <a:defRPr lang="en-US" sz="4000" kern="120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740025" indent="-228600" algn="l" defTabSz="1651000" rtl="0" eaLnBrk="1" latinLnBrk="0" hangingPunct="1">
              <a:defRPr lang="en-US" sz="400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228600"/>
            <a:ext cx="1447800" cy="990600"/>
          </a:xfrm>
        </p:spPr>
        <p:txBody>
          <a:bodyPr>
            <a:noAutofit/>
          </a:bodyPr>
          <a:lstStyle>
            <a:lvl1pPr>
              <a:buNone/>
              <a:defRPr sz="6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377223492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ck Section_Safety Moment #-White Typ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1"/>
          <p:cNvSpPr>
            <a:spLocks noGrp="1"/>
          </p:cNvSpPr>
          <p:nvPr>
            <p:ph type="title" hasCustomPrompt="1"/>
          </p:nvPr>
        </p:nvSpPr>
        <p:spPr>
          <a:xfrm>
            <a:off x="1524000" y="511314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1143000" indent="-1143000" algn="l" defTabSz="914400" rtl="0" eaLnBrk="1" latinLnBrk="0" hangingPunct="1">
              <a:buSzPct val="150000"/>
              <a:buFont typeface="+mj-lt"/>
              <a:buNone/>
              <a:defRPr lang="en-US" sz="4000" b="1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Safety Moment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85800" y="1524000"/>
            <a:ext cx="8153400" cy="2923877"/>
          </a:xfrm>
          <a:noFill/>
        </p:spPr>
        <p:txBody>
          <a:bodyPr wrap="square" rtlCol="0">
            <a:spAutoFit/>
          </a:bodyPr>
          <a:lstStyle>
            <a:lvl1pPr marL="0" algn="l" defTabSz="914400" rtl="0" eaLnBrk="1" latinLnBrk="0" hangingPunct="1">
              <a:buNone/>
              <a:defRPr lang="en-US" sz="4000" kern="120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0" algn="l" defTabSz="914400" rtl="0" eaLnBrk="1" latinLnBrk="0" hangingPunct="1">
              <a:tabLst>
                <a:tab pos="1377950" algn="l"/>
              </a:tabLst>
              <a:defRPr lang="en-US" sz="4000" kern="120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1225" indent="-228600" algn="l" defTabSz="914400" rtl="0" eaLnBrk="1" latinLnBrk="0" hangingPunct="1">
              <a:defRPr lang="en-US" sz="4000" kern="120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825625" indent="-228600" algn="l" defTabSz="914400" rtl="0" eaLnBrk="1" latinLnBrk="0" hangingPunct="1">
              <a:defRPr lang="en-US" sz="4000" kern="120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740025" indent="-228600" algn="l" defTabSz="1651000" rtl="0" eaLnBrk="1" latinLnBrk="0" hangingPunct="1">
              <a:defRPr lang="en-US" sz="400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228600"/>
            <a:ext cx="1447800" cy="990600"/>
          </a:xfrm>
        </p:spPr>
        <p:txBody>
          <a:bodyPr>
            <a:noAutofit/>
          </a:bodyPr>
          <a:lstStyle>
            <a:lvl1pPr>
              <a:buNone/>
              <a:defRPr sz="6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3" name="Freeform 7"/>
          <p:cNvSpPr>
            <a:spLocks noEditPoints="1"/>
          </p:cNvSpPr>
          <p:nvPr userDrawn="1"/>
        </p:nvSpPr>
        <p:spPr bwMode="auto">
          <a:xfrm>
            <a:off x="495431" y="4495799"/>
            <a:ext cx="1148127" cy="1207031"/>
          </a:xfrm>
          <a:custGeom>
            <a:avLst/>
            <a:gdLst>
              <a:gd name="T0" fmla="*/ 469 w 487"/>
              <a:gd name="T1" fmla="*/ 421 h 512"/>
              <a:gd name="T2" fmla="*/ 417 w 487"/>
              <a:gd name="T3" fmla="*/ 421 h 512"/>
              <a:gd name="T4" fmla="*/ 274 w 487"/>
              <a:gd name="T5" fmla="*/ 11 h 512"/>
              <a:gd name="T6" fmla="*/ 258 w 487"/>
              <a:gd name="T7" fmla="*/ 0 h 512"/>
              <a:gd name="T8" fmla="*/ 229 w 487"/>
              <a:gd name="T9" fmla="*/ 0 h 512"/>
              <a:gd name="T10" fmla="*/ 213 w 487"/>
              <a:gd name="T11" fmla="*/ 11 h 512"/>
              <a:gd name="T12" fmla="*/ 70 w 487"/>
              <a:gd name="T13" fmla="*/ 421 h 512"/>
              <a:gd name="T14" fmla="*/ 18 w 487"/>
              <a:gd name="T15" fmla="*/ 421 h 512"/>
              <a:gd name="T16" fmla="*/ 0 w 487"/>
              <a:gd name="T17" fmla="*/ 438 h 512"/>
              <a:gd name="T18" fmla="*/ 0 w 487"/>
              <a:gd name="T19" fmla="*/ 495 h 512"/>
              <a:gd name="T20" fmla="*/ 18 w 487"/>
              <a:gd name="T21" fmla="*/ 512 h 512"/>
              <a:gd name="T22" fmla="*/ 469 w 487"/>
              <a:gd name="T23" fmla="*/ 512 h 512"/>
              <a:gd name="T24" fmla="*/ 487 w 487"/>
              <a:gd name="T25" fmla="*/ 495 h 512"/>
              <a:gd name="T26" fmla="*/ 487 w 487"/>
              <a:gd name="T27" fmla="*/ 438 h 512"/>
              <a:gd name="T28" fmla="*/ 469 w 487"/>
              <a:gd name="T29" fmla="*/ 421 h 512"/>
              <a:gd name="T30" fmla="*/ 452 w 487"/>
              <a:gd name="T31" fmla="*/ 477 h 512"/>
              <a:gd name="T32" fmla="*/ 35 w 487"/>
              <a:gd name="T33" fmla="*/ 477 h 512"/>
              <a:gd name="T34" fmla="*/ 35 w 487"/>
              <a:gd name="T35" fmla="*/ 456 h 512"/>
              <a:gd name="T36" fmla="*/ 82 w 487"/>
              <a:gd name="T37" fmla="*/ 456 h 512"/>
              <a:gd name="T38" fmla="*/ 99 w 487"/>
              <a:gd name="T39" fmla="*/ 444 h 512"/>
              <a:gd name="T40" fmla="*/ 142 w 487"/>
              <a:gd name="T41" fmla="*/ 321 h 512"/>
              <a:gd name="T42" fmla="*/ 235 w 487"/>
              <a:gd name="T43" fmla="*/ 321 h 512"/>
              <a:gd name="T44" fmla="*/ 252 w 487"/>
              <a:gd name="T45" fmla="*/ 304 h 512"/>
              <a:gd name="T46" fmla="*/ 235 w 487"/>
              <a:gd name="T47" fmla="*/ 286 h 512"/>
              <a:gd name="T48" fmla="*/ 154 w 487"/>
              <a:gd name="T49" fmla="*/ 286 h 512"/>
              <a:gd name="T50" fmla="*/ 181 w 487"/>
              <a:gd name="T51" fmla="*/ 207 h 512"/>
              <a:gd name="T52" fmla="*/ 235 w 487"/>
              <a:gd name="T53" fmla="*/ 207 h 512"/>
              <a:gd name="T54" fmla="*/ 252 w 487"/>
              <a:gd name="T55" fmla="*/ 190 h 512"/>
              <a:gd name="T56" fmla="*/ 235 w 487"/>
              <a:gd name="T57" fmla="*/ 172 h 512"/>
              <a:gd name="T58" fmla="*/ 194 w 487"/>
              <a:gd name="T59" fmla="*/ 172 h 512"/>
              <a:gd name="T60" fmla="*/ 242 w 487"/>
              <a:gd name="T61" fmla="*/ 35 h 512"/>
              <a:gd name="T62" fmla="*/ 245 w 487"/>
              <a:gd name="T63" fmla="*/ 35 h 512"/>
              <a:gd name="T64" fmla="*/ 388 w 487"/>
              <a:gd name="T65" fmla="*/ 444 h 512"/>
              <a:gd name="T66" fmla="*/ 405 w 487"/>
              <a:gd name="T67" fmla="*/ 456 h 512"/>
              <a:gd name="T68" fmla="*/ 452 w 487"/>
              <a:gd name="T69" fmla="*/ 456 h 512"/>
              <a:gd name="T70" fmla="*/ 452 w 487"/>
              <a:gd name="T71" fmla="*/ 477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87" h="512">
                <a:moveTo>
                  <a:pt x="469" y="421"/>
                </a:moveTo>
                <a:cubicBezTo>
                  <a:pt x="417" y="421"/>
                  <a:pt x="417" y="421"/>
                  <a:pt x="417" y="421"/>
                </a:cubicBezTo>
                <a:cubicBezTo>
                  <a:pt x="274" y="11"/>
                  <a:pt x="274" y="11"/>
                  <a:pt x="274" y="11"/>
                </a:cubicBezTo>
                <a:cubicBezTo>
                  <a:pt x="272" y="4"/>
                  <a:pt x="265" y="0"/>
                  <a:pt x="258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22" y="0"/>
                  <a:pt x="215" y="4"/>
                  <a:pt x="213" y="11"/>
                </a:cubicBezTo>
                <a:cubicBezTo>
                  <a:pt x="70" y="421"/>
                  <a:pt x="70" y="421"/>
                  <a:pt x="70" y="421"/>
                </a:cubicBezTo>
                <a:cubicBezTo>
                  <a:pt x="18" y="421"/>
                  <a:pt x="18" y="421"/>
                  <a:pt x="18" y="421"/>
                </a:cubicBezTo>
                <a:cubicBezTo>
                  <a:pt x="8" y="421"/>
                  <a:pt x="0" y="429"/>
                  <a:pt x="0" y="438"/>
                </a:cubicBezTo>
                <a:cubicBezTo>
                  <a:pt x="0" y="495"/>
                  <a:pt x="0" y="495"/>
                  <a:pt x="0" y="495"/>
                </a:cubicBezTo>
                <a:cubicBezTo>
                  <a:pt x="0" y="504"/>
                  <a:pt x="8" y="512"/>
                  <a:pt x="18" y="512"/>
                </a:cubicBezTo>
                <a:cubicBezTo>
                  <a:pt x="469" y="512"/>
                  <a:pt x="469" y="512"/>
                  <a:pt x="469" y="512"/>
                </a:cubicBezTo>
                <a:cubicBezTo>
                  <a:pt x="479" y="512"/>
                  <a:pt x="487" y="504"/>
                  <a:pt x="487" y="495"/>
                </a:cubicBezTo>
                <a:cubicBezTo>
                  <a:pt x="487" y="438"/>
                  <a:pt x="487" y="438"/>
                  <a:pt x="487" y="438"/>
                </a:cubicBezTo>
                <a:cubicBezTo>
                  <a:pt x="487" y="429"/>
                  <a:pt x="479" y="421"/>
                  <a:pt x="469" y="421"/>
                </a:cubicBezTo>
                <a:close/>
                <a:moveTo>
                  <a:pt x="452" y="477"/>
                </a:moveTo>
                <a:cubicBezTo>
                  <a:pt x="35" y="477"/>
                  <a:pt x="35" y="477"/>
                  <a:pt x="35" y="477"/>
                </a:cubicBezTo>
                <a:cubicBezTo>
                  <a:pt x="35" y="456"/>
                  <a:pt x="35" y="456"/>
                  <a:pt x="35" y="456"/>
                </a:cubicBezTo>
                <a:cubicBezTo>
                  <a:pt x="82" y="456"/>
                  <a:pt x="82" y="456"/>
                  <a:pt x="82" y="456"/>
                </a:cubicBezTo>
                <a:cubicBezTo>
                  <a:pt x="90" y="456"/>
                  <a:pt x="96" y="451"/>
                  <a:pt x="99" y="444"/>
                </a:cubicBezTo>
                <a:cubicBezTo>
                  <a:pt x="142" y="321"/>
                  <a:pt x="142" y="321"/>
                  <a:pt x="142" y="321"/>
                </a:cubicBezTo>
                <a:cubicBezTo>
                  <a:pt x="235" y="321"/>
                  <a:pt x="235" y="321"/>
                  <a:pt x="235" y="321"/>
                </a:cubicBezTo>
                <a:cubicBezTo>
                  <a:pt x="244" y="321"/>
                  <a:pt x="252" y="313"/>
                  <a:pt x="252" y="304"/>
                </a:cubicBezTo>
                <a:cubicBezTo>
                  <a:pt x="252" y="294"/>
                  <a:pt x="244" y="286"/>
                  <a:pt x="235" y="286"/>
                </a:cubicBezTo>
                <a:cubicBezTo>
                  <a:pt x="154" y="286"/>
                  <a:pt x="154" y="286"/>
                  <a:pt x="154" y="286"/>
                </a:cubicBezTo>
                <a:cubicBezTo>
                  <a:pt x="181" y="207"/>
                  <a:pt x="181" y="207"/>
                  <a:pt x="181" y="207"/>
                </a:cubicBezTo>
                <a:cubicBezTo>
                  <a:pt x="235" y="207"/>
                  <a:pt x="235" y="207"/>
                  <a:pt x="235" y="207"/>
                </a:cubicBezTo>
                <a:cubicBezTo>
                  <a:pt x="244" y="207"/>
                  <a:pt x="252" y="199"/>
                  <a:pt x="252" y="190"/>
                </a:cubicBezTo>
                <a:cubicBezTo>
                  <a:pt x="252" y="180"/>
                  <a:pt x="244" y="172"/>
                  <a:pt x="235" y="172"/>
                </a:cubicBezTo>
                <a:cubicBezTo>
                  <a:pt x="194" y="172"/>
                  <a:pt x="194" y="172"/>
                  <a:pt x="194" y="172"/>
                </a:cubicBezTo>
                <a:cubicBezTo>
                  <a:pt x="242" y="35"/>
                  <a:pt x="242" y="35"/>
                  <a:pt x="242" y="35"/>
                </a:cubicBezTo>
                <a:cubicBezTo>
                  <a:pt x="245" y="35"/>
                  <a:pt x="245" y="35"/>
                  <a:pt x="245" y="35"/>
                </a:cubicBezTo>
                <a:cubicBezTo>
                  <a:pt x="388" y="444"/>
                  <a:pt x="388" y="444"/>
                  <a:pt x="388" y="444"/>
                </a:cubicBezTo>
                <a:cubicBezTo>
                  <a:pt x="391" y="451"/>
                  <a:pt x="397" y="456"/>
                  <a:pt x="405" y="456"/>
                </a:cubicBezTo>
                <a:cubicBezTo>
                  <a:pt x="452" y="456"/>
                  <a:pt x="452" y="456"/>
                  <a:pt x="452" y="456"/>
                </a:cubicBezTo>
                <a:lnTo>
                  <a:pt x="452" y="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5044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ection Title #-Red Typ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24000" y="511314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1143000" indent="-1143000" algn="l" defTabSz="914400" rtl="0" eaLnBrk="1" latinLnBrk="0" hangingPunct="1">
              <a:buSzPct val="150000"/>
              <a:buFont typeface="+mj-lt"/>
              <a:buNone/>
              <a:defRPr lang="en-US" sz="4000" b="1" kern="1200" dirty="0" smtClean="0">
                <a:solidFill>
                  <a:srgbClr val="D71923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09600" y="1524000"/>
            <a:ext cx="8153400" cy="2923877"/>
          </a:xfrm>
          <a:noFill/>
        </p:spPr>
        <p:txBody>
          <a:bodyPr wrap="square" rtlCol="0">
            <a:spAutoFit/>
          </a:bodyPr>
          <a:lstStyle>
            <a:lvl1pPr marL="0" algn="l" defTabSz="914400" rtl="0" eaLnBrk="1" latinLnBrk="0" hangingPunct="1">
              <a:buNone/>
              <a:defRPr lang="en-US" sz="4000" kern="120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0" algn="l" defTabSz="914400" rtl="0" eaLnBrk="1" latinLnBrk="0" hangingPunct="1">
              <a:tabLst>
                <a:tab pos="1377950" algn="l"/>
              </a:tabLst>
              <a:defRPr lang="en-US" sz="4000" kern="120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1225" indent="-228600" algn="l" defTabSz="914400" rtl="0" eaLnBrk="1" latinLnBrk="0" hangingPunct="1">
              <a:defRPr lang="en-US" sz="4000" kern="120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825625" indent="-228600" algn="l" defTabSz="914400" rtl="0" eaLnBrk="1" latinLnBrk="0" hangingPunct="1">
              <a:defRPr lang="en-US" sz="4000" kern="120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740025" indent="-228600" algn="l" defTabSz="1651000" rtl="0" eaLnBrk="1" latinLnBrk="0" hangingPunct="1">
              <a:defRPr lang="en-US" sz="4000" kern="1200" dirty="0" smtClean="0">
                <a:solidFill>
                  <a:srgbClr val="8B8376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228600"/>
            <a:ext cx="1447800" cy="990600"/>
          </a:xfrm>
        </p:spPr>
        <p:txBody>
          <a:bodyPr>
            <a:noAutofit/>
          </a:bodyPr>
          <a:lstStyle>
            <a:lvl1pPr>
              <a:buNone/>
              <a:defRPr sz="6000" b="1">
                <a:solidFill>
                  <a:srgbClr val="D71923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39" cy="36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880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hite Section_Safety Moment #-Red Typ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24000" y="511314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1143000" indent="-1143000" algn="l" defTabSz="914400" rtl="0" eaLnBrk="1" latinLnBrk="0" hangingPunct="1">
              <a:buSzPct val="150000"/>
              <a:buFont typeface="+mj-lt"/>
              <a:buNone/>
              <a:defRPr lang="en-US" sz="4000" b="1" kern="1200" dirty="0" smtClean="0">
                <a:solidFill>
                  <a:srgbClr val="D71923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09600" y="1524000"/>
            <a:ext cx="8153400" cy="2923877"/>
          </a:xfrm>
          <a:noFill/>
        </p:spPr>
        <p:txBody>
          <a:bodyPr wrap="square" rtlCol="0">
            <a:spAutoFit/>
          </a:bodyPr>
          <a:lstStyle>
            <a:lvl1pPr marL="0" algn="l" defTabSz="914400" rtl="0" eaLnBrk="1" latinLnBrk="0" hangingPunct="1">
              <a:buNone/>
              <a:defRPr lang="en-US" sz="4000" kern="120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0" algn="l" defTabSz="914400" rtl="0" eaLnBrk="1" latinLnBrk="0" hangingPunct="1">
              <a:tabLst>
                <a:tab pos="1377950" algn="l"/>
              </a:tabLst>
              <a:defRPr lang="en-US" sz="4000" kern="120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1225" indent="-228600" algn="l" defTabSz="914400" rtl="0" eaLnBrk="1" latinLnBrk="0" hangingPunct="1">
              <a:defRPr lang="en-US" sz="4000" kern="120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825625" indent="-228600" algn="l" defTabSz="914400" rtl="0" eaLnBrk="1" latinLnBrk="0" hangingPunct="1">
              <a:defRPr lang="en-US" sz="4000" kern="120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740025" indent="-228600" algn="l" defTabSz="1651000" rtl="0" eaLnBrk="1" latinLnBrk="0" hangingPunct="1">
              <a:defRPr lang="en-US" sz="4000" kern="1200" dirty="0" smtClean="0">
                <a:solidFill>
                  <a:srgbClr val="8B8376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228600"/>
            <a:ext cx="1447800" cy="990600"/>
          </a:xfrm>
        </p:spPr>
        <p:txBody>
          <a:bodyPr>
            <a:noAutofit/>
          </a:bodyPr>
          <a:lstStyle>
            <a:lvl1pPr>
              <a:buNone/>
              <a:defRPr sz="6000" b="1">
                <a:solidFill>
                  <a:srgbClr val="D71923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39" cy="365489"/>
          </a:xfrm>
          <a:prstGeom prst="rect">
            <a:avLst/>
          </a:prstGeom>
        </p:spPr>
      </p:pic>
      <p:sp>
        <p:nvSpPr>
          <p:cNvPr id="14" name="Freeform 7"/>
          <p:cNvSpPr>
            <a:spLocks noEditPoints="1"/>
          </p:cNvSpPr>
          <p:nvPr userDrawn="1"/>
        </p:nvSpPr>
        <p:spPr bwMode="auto">
          <a:xfrm>
            <a:off x="495431" y="4495799"/>
            <a:ext cx="1148127" cy="1207031"/>
          </a:xfrm>
          <a:custGeom>
            <a:avLst/>
            <a:gdLst>
              <a:gd name="T0" fmla="*/ 469 w 487"/>
              <a:gd name="T1" fmla="*/ 421 h 512"/>
              <a:gd name="T2" fmla="*/ 417 w 487"/>
              <a:gd name="T3" fmla="*/ 421 h 512"/>
              <a:gd name="T4" fmla="*/ 274 w 487"/>
              <a:gd name="T5" fmla="*/ 11 h 512"/>
              <a:gd name="T6" fmla="*/ 258 w 487"/>
              <a:gd name="T7" fmla="*/ 0 h 512"/>
              <a:gd name="T8" fmla="*/ 229 w 487"/>
              <a:gd name="T9" fmla="*/ 0 h 512"/>
              <a:gd name="T10" fmla="*/ 213 w 487"/>
              <a:gd name="T11" fmla="*/ 11 h 512"/>
              <a:gd name="T12" fmla="*/ 70 w 487"/>
              <a:gd name="T13" fmla="*/ 421 h 512"/>
              <a:gd name="T14" fmla="*/ 18 w 487"/>
              <a:gd name="T15" fmla="*/ 421 h 512"/>
              <a:gd name="T16" fmla="*/ 0 w 487"/>
              <a:gd name="T17" fmla="*/ 438 h 512"/>
              <a:gd name="T18" fmla="*/ 0 w 487"/>
              <a:gd name="T19" fmla="*/ 495 h 512"/>
              <a:gd name="T20" fmla="*/ 18 w 487"/>
              <a:gd name="T21" fmla="*/ 512 h 512"/>
              <a:gd name="T22" fmla="*/ 469 w 487"/>
              <a:gd name="T23" fmla="*/ 512 h 512"/>
              <a:gd name="T24" fmla="*/ 487 w 487"/>
              <a:gd name="T25" fmla="*/ 495 h 512"/>
              <a:gd name="T26" fmla="*/ 487 w 487"/>
              <a:gd name="T27" fmla="*/ 438 h 512"/>
              <a:gd name="T28" fmla="*/ 469 w 487"/>
              <a:gd name="T29" fmla="*/ 421 h 512"/>
              <a:gd name="T30" fmla="*/ 452 w 487"/>
              <a:gd name="T31" fmla="*/ 477 h 512"/>
              <a:gd name="T32" fmla="*/ 35 w 487"/>
              <a:gd name="T33" fmla="*/ 477 h 512"/>
              <a:gd name="T34" fmla="*/ 35 w 487"/>
              <a:gd name="T35" fmla="*/ 456 h 512"/>
              <a:gd name="T36" fmla="*/ 82 w 487"/>
              <a:gd name="T37" fmla="*/ 456 h 512"/>
              <a:gd name="T38" fmla="*/ 99 w 487"/>
              <a:gd name="T39" fmla="*/ 444 h 512"/>
              <a:gd name="T40" fmla="*/ 142 w 487"/>
              <a:gd name="T41" fmla="*/ 321 h 512"/>
              <a:gd name="T42" fmla="*/ 235 w 487"/>
              <a:gd name="T43" fmla="*/ 321 h 512"/>
              <a:gd name="T44" fmla="*/ 252 w 487"/>
              <a:gd name="T45" fmla="*/ 304 h 512"/>
              <a:gd name="T46" fmla="*/ 235 w 487"/>
              <a:gd name="T47" fmla="*/ 286 h 512"/>
              <a:gd name="T48" fmla="*/ 154 w 487"/>
              <a:gd name="T49" fmla="*/ 286 h 512"/>
              <a:gd name="T50" fmla="*/ 181 w 487"/>
              <a:gd name="T51" fmla="*/ 207 h 512"/>
              <a:gd name="T52" fmla="*/ 235 w 487"/>
              <a:gd name="T53" fmla="*/ 207 h 512"/>
              <a:gd name="T54" fmla="*/ 252 w 487"/>
              <a:gd name="T55" fmla="*/ 190 h 512"/>
              <a:gd name="T56" fmla="*/ 235 w 487"/>
              <a:gd name="T57" fmla="*/ 172 h 512"/>
              <a:gd name="T58" fmla="*/ 194 w 487"/>
              <a:gd name="T59" fmla="*/ 172 h 512"/>
              <a:gd name="T60" fmla="*/ 242 w 487"/>
              <a:gd name="T61" fmla="*/ 35 h 512"/>
              <a:gd name="T62" fmla="*/ 245 w 487"/>
              <a:gd name="T63" fmla="*/ 35 h 512"/>
              <a:gd name="T64" fmla="*/ 388 w 487"/>
              <a:gd name="T65" fmla="*/ 444 h 512"/>
              <a:gd name="T66" fmla="*/ 405 w 487"/>
              <a:gd name="T67" fmla="*/ 456 h 512"/>
              <a:gd name="T68" fmla="*/ 452 w 487"/>
              <a:gd name="T69" fmla="*/ 456 h 512"/>
              <a:gd name="T70" fmla="*/ 452 w 487"/>
              <a:gd name="T71" fmla="*/ 477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87" h="512">
                <a:moveTo>
                  <a:pt x="469" y="421"/>
                </a:moveTo>
                <a:cubicBezTo>
                  <a:pt x="417" y="421"/>
                  <a:pt x="417" y="421"/>
                  <a:pt x="417" y="421"/>
                </a:cubicBezTo>
                <a:cubicBezTo>
                  <a:pt x="274" y="11"/>
                  <a:pt x="274" y="11"/>
                  <a:pt x="274" y="11"/>
                </a:cubicBezTo>
                <a:cubicBezTo>
                  <a:pt x="272" y="4"/>
                  <a:pt x="265" y="0"/>
                  <a:pt x="258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22" y="0"/>
                  <a:pt x="215" y="4"/>
                  <a:pt x="213" y="11"/>
                </a:cubicBezTo>
                <a:cubicBezTo>
                  <a:pt x="70" y="421"/>
                  <a:pt x="70" y="421"/>
                  <a:pt x="70" y="421"/>
                </a:cubicBezTo>
                <a:cubicBezTo>
                  <a:pt x="18" y="421"/>
                  <a:pt x="18" y="421"/>
                  <a:pt x="18" y="421"/>
                </a:cubicBezTo>
                <a:cubicBezTo>
                  <a:pt x="8" y="421"/>
                  <a:pt x="0" y="429"/>
                  <a:pt x="0" y="438"/>
                </a:cubicBezTo>
                <a:cubicBezTo>
                  <a:pt x="0" y="495"/>
                  <a:pt x="0" y="495"/>
                  <a:pt x="0" y="495"/>
                </a:cubicBezTo>
                <a:cubicBezTo>
                  <a:pt x="0" y="504"/>
                  <a:pt x="8" y="512"/>
                  <a:pt x="18" y="512"/>
                </a:cubicBezTo>
                <a:cubicBezTo>
                  <a:pt x="469" y="512"/>
                  <a:pt x="469" y="512"/>
                  <a:pt x="469" y="512"/>
                </a:cubicBezTo>
                <a:cubicBezTo>
                  <a:pt x="479" y="512"/>
                  <a:pt x="487" y="504"/>
                  <a:pt x="487" y="495"/>
                </a:cubicBezTo>
                <a:cubicBezTo>
                  <a:pt x="487" y="438"/>
                  <a:pt x="487" y="438"/>
                  <a:pt x="487" y="438"/>
                </a:cubicBezTo>
                <a:cubicBezTo>
                  <a:pt x="487" y="429"/>
                  <a:pt x="479" y="421"/>
                  <a:pt x="469" y="421"/>
                </a:cubicBezTo>
                <a:close/>
                <a:moveTo>
                  <a:pt x="452" y="477"/>
                </a:moveTo>
                <a:cubicBezTo>
                  <a:pt x="35" y="477"/>
                  <a:pt x="35" y="477"/>
                  <a:pt x="35" y="477"/>
                </a:cubicBezTo>
                <a:cubicBezTo>
                  <a:pt x="35" y="456"/>
                  <a:pt x="35" y="456"/>
                  <a:pt x="35" y="456"/>
                </a:cubicBezTo>
                <a:cubicBezTo>
                  <a:pt x="82" y="456"/>
                  <a:pt x="82" y="456"/>
                  <a:pt x="82" y="456"/>
                </a:cubicBezTo>
                <a:cubicBezTo>
                  <a:pt x="90" y="456"/>
                  <a:pt x="96" y="451"/>
                  <a:pt x="99" y="444"/>
                </a:cubicBezTo>
                <a:cubicBezTo>
                  <a:pt x="142" y="321"/>
                  <a:pt x="142" y="321"/>
                  <a:pt x="142" y="321"/>
                </a:cubicBezTo>
                <a:cubicBezTo>
                  <a:pt x="235" y="321"/>
                  <a:pt x="235" y="321"/>
                  <a:pt x="235" y="321"/>
                </a:cubicBezTo>
                <a:cubicBezTo>
                  <a:pt x="244" y="321"/>
                  <a:pt x="252" y="313"/>
                  <a:pt x="252" y="304"/>
                </a:cubicBezTo>
                <a:cubicBezTo>
                  <a:pt x="252" y="294"/>
                  <a:pt x="244" y="286"/>
                  <a:pt x="235" y="286"/>
                </a:cubicBezTo>
                <a:cubicBezTo>
                  <a:pt x="154" y="286"/>
                  <a:pt x="154" y="286"/>
                  <a:pt x="154" y="286"/>
                </a:cubicBezTo>
                <a:cubicBezTo>
                  <a:pt x="181" y="207"/>
                  <a:pt x="181" y="207"/>
                  <a:pt x="181" y="207"/>
                </a:cubicBezTo>
                <a:cubicBezTo>
                  <a:pt x="235" y="207"/>
                  <a:pt x="235" y="207"/>
                  <a:pt x="235" y="207"/>
                </a:cubicBezTo>
                <a:cubicBezTo>
                  <a:pt x="244" y="207"/>
                  <a:pt x="252" y="199"/>
                  <a:pt x="252" y="190"/>
                </a:cubicBezTo>
                <a:cubicBezTo>
                  <a:pt x="252" y="180"/>
                  <a:pt x="244" y="172"/>
                  <a:pt x="235" y="172"/>
                </a:cubicBezTo>
                <a:cubicBezTo>
                  <a:pt x="194" y="172"/>
                  <a:pt x="194" y="172"/>
                  <a:pt x="194" y="172"/>
                </a:cubicBezTo>
                <a:cubicBezTo>
                  <a:pt x="242" y="35"/>
                  <a:pt x="242" y="35"/>
                  <a:pt x="242" y="35"/>
                </a:cubicBezTo>
                <a:cubicBezTo>
                  <a:pt x="245" y="35"/>
                  <a:pt x="245" y="35"/>
                  <a:pt x="245" y="35"/>
                </a:cubicBezTo>
                <a:cubicBezTo>
                  <a:pt x="388" y="444"/>
                  <a:pt x="388" y="444"/>
                  <a:pt x="388" y="444"/>
                </a:cubicBezTo>
                <a:cubicBezTo>
                  <a:pt x="391" y="451"/>
                  <a:pt x="397" y="456"/>
                  <a:pt x="405" y="456"/>
                </a:cubicBezTo>
                <a:cubicBezTo>
                  <a:pt x="452" y="456"/>
                  <a:pt x="452" y="456"/>
                  <a:pt x="452" y="456"/>
                </a:cubicBezTo>
                <a:lnTo>
                  <a:pt x="452" y="4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87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White Content with Caption-Red 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t"/>
          <a:lstStyle>
            <a:lvl1pPr algn="l">
              <a:defRPr sz="2000" b="1">
                <a:solidFill>
                  <a:srgbClr val="D71923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anchor="t"/>
          <a:lstStyle>
            <a:lvl1pPr>
              <a:defRPr sz="3200">
                <a:solidFill>
                  <a:srgbClr val="D71923"/>
                </a:solidFill>
                <a:latin typeface="Century Gothic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tx1"/>
                </a:solidFill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39" cy="36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364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y_Safety Moment_after title page-White Type">
    <p:bg>
      <p:bgPr>
        <a:solidFill>
          <a:srgbClr val="8B83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1336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029200"/>
            <a:ext cx="3048000" cy="914400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text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Safety Moment</a:t>
            </a:r>
          </a:p>
        </p:txBody>
      </p:sp>
      <p:sp>
        <p:nvSpPr>
          <p:cNvPr id="14" name="Freeform 7"/>
          <p:cNvSpPr>
            <a:spLocks noEditPoints="1"/>
          </p:cNvSpPr>
          <p:nvPr userDrawn="1"/>
        </p:nvSpPr>
        <p:spPr bwMode="auto">
          <a:xfrm>
            <a:off x="528273" y="3657599"/>
            <a:ext cx="1148127" cy="1207031"/>
          </a:xfrm>
          <a:custGeom>
            <a:avLst/>
            <a:gdLst>
              <a:gd name="T0" fmla="*/ 469 w 487"/>
              <a:gd name="T1" fmla="*/ 421 h 512"/>
              <a:gd name="T2" fmla="*/ 417 w 487"/>
              <a:gd name="T3" fmla="*/ 421 h 512"/>
              <a:gd name="T4" fmla="*/ 274 w 487"/>
              <a:gd name="T5" fmla="*/ 11 h 512"/>
              <a:gd name="T6" fmla="*/ 258 w 487"/>
              <a:gd name="T7" fmla="*/ 0 h 512"/>
              <a:gd name="T8" fmla="*/ 229 w 487"/>
              <a:gd name="T9" fmla="*/ 0 h 512"/>
              <a:gd name="T10" fmla="*/ 213 w 487"/>
              <a:gd name="T11" fmla="*/ 11 h 512"/>
              <a:gd name="T12" fmla="*/ 70 w 487"/>
              <a:gd name="T13" fmla="*/ 421 h 512"/>
              <a:gd name="T14" fmla="*/ 18 w 487"/>
              <a:gd name="T15" fmla="*/ 421 h 512"/>
              <a:gd name="T16" fmla="*/ 0 w 487"/>
              <a:gd name="T17" fmla="*/ 438 h 512"/>
              <a:gd name="T18" fmla="*/ 0 w 487"/>
              <a:gd name="T19" fmla="*/ 495 h 512"/>
              <a:gd name="T20" fmla="*/ 18 w 487"/>
              <a:gd name="T21" fmla="*/ 512 h 512"/>
              <a:gd name="T22" fmla="*/ 469 w 487"/>
              <a:gd name="T23" fmla="*/ 512 h 512"/>
              <a:gd name="T24" fmla="*/ 487 w 487"/>
              <a:gd name="T25" fmla="*/ 495 h 512"/>
              <a:gd name="T26" fmla="*/ 487 w 487"/>
              <a:gd name="T27" fmla="*/ 438 h 512"/>
              <a:gd name="T28" fmla="*/ 469 w 487"/>
              <a:gd name="T29" fmla="*/ 421 h 512"/>
              <a:gd name="T30" fmla="*/ 452 w 487"/>
              <a:gd name="T31" fmla="*/ 477 h 512"/>
              <a:gd name="T32" fmla="*/ 35 w 487"/>
              <a:gd name="T33" fmla="*/ 477 h 512"/>
              <a:gd name="T34" fmla="*/ 35 w 487"/>
              <a:gd name="T35" fmla="*/ 456 h 512"/>
              <a:gd name="T36" fmla="*/ 82 w 487"/>
              <a:gd name="T37" fmla="*/ 456 h 512"/>
              <a:gd name="T38" fmla="*/ 99 w 487"/>
              <a:gd name="T39" fmla="*/ 444 h 512"/>
              <a:gd name="T40" fmla="*/ 142 w 487"/>
              <a:gd name="T41" fmla="*/ 321 h 512"/>
              <a:gd name="T42" fmla="*/ 235 w 487"/>
              <a:gd name="T43" fmla="*/ 321 h 512"/>
              <a:gd name="T44" fmla="*/ 252 w 487"/>
              <a:gd name="T45" fmla="*/ 304 h 512"/>
              <a:gd name="T46" fmla="*/ 235 w 487"/>
              <a:gd name="T47" fmla="*/ 286 h 512"/>
              <a:gd name="T48" fmla="*/ 154 w 487"/>
              <a:gd name="T49" fmla="*/ 286 h 512"/>
              <a:gd name="T50" fmla="*/ 181 w 487"/>
              <a:gd name="T51" fmla="*/ 207 h 512"/>
              <a:gd name="T52" fmla="*/ 235 w 487"/>
              <a:gd name="T53" fmla="*/ 207 h 512"/>
              <a:gd name="T54" fmla="*/ 252 w 487"/>
              <a:gd name="T55" fmla="*/ 190 h 512"/>
              <a:gd name="T56" fmla="*/ 235 w 487"/>
              <a:gd name="T57" fmla="*/ 172 h 512"/>
              <a:gd name="T58" fmla="*/ 194 w 487"/>
              <a:gd name="T59" fmla="*/ 172 h 512"/>
              <a:gd name="T60" fmla="*/ 242 w 487"/>
              <a:gd name="T61" fmla="*/ 35 h 512"/>
              <a:gd name="T62" fmla="*/ 245 w 487"/>
              <a:gd name="T63" fmla="*/ 35 h 512"/>
              <a:gd name="T64" fmla="*/ 388 w 487"/>
              <a:gd name="T65" fmla="*/ 444 h 512"/>
              <a:gd name="T66" fmla="*/ 405 w 487"/>
              <a:gd name="T67" fmla="*/ 456 h 512"/>
              <a:gd name="T68" fmla="*/ 452 w 487"/>
              <a:gd name="T69" fmla="*/ 456 h 512"/>
              <a:gd name="T70" fmla="*/ 452 w 487"/>
              <a:gd name="T71" fmla="*/ 477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87" h="512">
                <a:moveTo>
                  <a:pt x="469" y="421"/>
                </a:moveTo>
                <a:cubicBezTo>
                  <a:pt x="417" y="421"/>
                  <a:pt x="417" y="421"/>
                  <a:pt x="417" y="421"/>
                </a:cubicBezTo>
                <a:cubicBezTo>
                  <a:pt x="274" y="11"/>
                  <a:pt x="274" y="11"/>
                  <a:pt x="274" y="11"/>
                </a:cubicBezTo>
                <a:cubicBezTo>
                  <a:pt x="272" y="4"/>
                  <a:pt x="265" y="0"/>
                  <a:pt x="258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22" y="0"/>
                  <a:pt x="215" y="4"/>
                  <a:pt x="213" y="11"/>
                </a:cubicBezTo>
                <a:cubicBezTo>
                  <a:pt x="70" y="421"/>
                  <a:pt x="70" y="421"/>
                  <a:pt x="70" y="421"/>
                </a:cubicBezTo>
                <a:cubicBezTo>
                  <a:pt x="18" y="421"/>
                  <a:pt x="18" y="421"/>
                  <a:pt x="18" y="421"/>
                </a:cubicBezTo>
                <a:cubicBezTo>
                  <a:pt x="8" y="421"/>
                  <a:pt x="0" y="429"/>
                  <a:pt x="0" y="438"/>
                </a:cubicBezTo>
                <a:cubicBezTo>
                  <a:pt x="0" y="495"/>
                  <a:pt x="0" y="495"/>
                  <a:pt x="0" y="495"/>
                </a:cubicBezTo>
                <a:cubicBezTo>
                  <a:pt x="0" y="504"/>
                  <a:pt x="8" y="512"/>
                  <a:pt x="18" y="512"/>
                </a:cubicBezTo>
                <a:cubicBezTo>
                  <a:pt x="469" y="512"/>
                  <a:pt x="469" y="512"/>
                  <a:pt x="469" y="512"/>
                </a:cubicBezTo>
                <a:cubicBezTo>
                  <a:pt x="479" y="512"/>
                  <a:pt x="487" y="504"/>
                  <a:pt x="487" y="495"/>
                </a:cubicBezTo>
                <a:cubicBezTo>
                  <a:pt x="487" y="438"/>
                  <a:pt x="487" y="438"/>
                  <a:pt x="487" y="438"/>
                </a:cubicBezTo>
                <a:cubicBezTo>
                  <a:pt x="487" y="429"/>
                  <a:pt x="479" y="421"/>
                  <a:pt x="469" y="421"/>
                </a:cubicBezTo>
                <a:close/>
                <a:moveTo>
                  <a:pt x="452" y="477"/>
                </a:moveTo>
                <a:cubicBezTo>
                  <a:pt x="35" y="477"/>
                  <a:pt x="35" y="477"/>
                  <a:pt x="35" y="477"/>
                </a:cubicBezTo>
                <a:cubicBezTo>
                  <a:pt x="35" y="456"/>
                  <a:pt x="35" y="456"/>
                  <a:pt x="35" y="456"/>
                </a:cubicBezTo>
                <a:cubicBezTo>
                  <a:pt x="82" y="456"/>
                  <a:pt x="82" y="456"/>
                  <a:pt x="82" y="456"/>
                </a:cubicBezTo>
                <a:cubicBezTo>
                  <a:pt x="90" y="456"/>
                  <a:pt x="96" y="451"/>
                  <a:pt x="99" y="444"/>
                </a:cubicBezTo>
                <a:cubicBezTo>
                  <a:pt x="142" y="321"/>
                  <a:pt x="142" y="321"/>
                  <a:pt x="142" y="321"/>
                </a:cubicBezTo>
                <a:cubicBezTo>
                  <a:pt x="235" y="321"/>
                  <a:pt x="235" y="321"/>
                  <a:pt x="235" y="321"/>
                </a:cubicBezTo>
                <a:cubicBezTo>
                  <a:pt x="244" y="321"/>
                  <a:pt x="252" y="313"/>
                  <a:pt x="252" y="304"/>
                </a:cubicBezTo>
                <a:cubicBezTo>
                  <a:pt x="252" y="294"/>
                  <a:pt x="244" y="286"/>
                  <a:pt x="235" y="286"/>
                </a:cubicBezTo>
                <a:cubicBezTo>
                  <a:pt x="154" y="286"/>
                  <a:pt x="154" y="286"/>
                  <a:pt x="154" y="286"/>
                </a:cubicBezTo>
                <a:cubicBezTo>
                  <a:pt x="181" y="207"/>
                  <a:pt x="181" y="207"/>
                  <a:pt x="181" y="207"/>
                </a:cubicBezTo>
                <a:cubicBezTo>
                  <a:pt x="235" y="207"/>
                  <a:pt x="235" y="207"/>
                  <a:pt x="235" y="207"/>
                </a:cubicBezTo>
                <a:cubicBezTo>
                  <a:pt x="244" y="207"/>
                  <a:pt x="252" y="199"/>
                  <a:pt x="252" y="190"/>
                </a:cubicBezTo>
                <a:cubicBezTo>
                  <a:pt x="252" y="180"/>
                  <a:pt x="244" y="172"/>
                  <a:pt x="235" y="172"/>
                </a:cubicBezTo>
                <a:cubicBezTo>
                  <a:pt x="194" y="172"/>
                  <a:pt x="194" y="172"/>
                  <a:pt x="194" y="172"/>
                </a:cubicBezTo>
                <a:cubicBezTo>
                  <a:pt x="242" y="35"/>
                  <a:pt x="242" y="35"/>
                  <a:pt x="242" y="35"/>
                </a:cubicBezTo>
                <a:cubicBezTo>
                  <a:pt x="245" y="35"/>
                  <a:pt x="245" y="35"/>
                  <a:pt x="245" y="35"/>
                </a:cubicBezTo>
                <a:cubicBezTo>
                  <a:pt x="388" y="444"/>
                  <a:pt x="388" y="444"/>
                  <a:pt x="388" y="444"/>
                </a:cubicBezTo>
                <a:cubicBezTo>
                  <a:pt x="391" y="451"/>
                  <a:pt x="397" y="456"/>
                  <a:pt x="405" y="456"/>
                </a:cubicBezTo>
                <a:cubicBezTo>
                  <a:pt x="452" y="456"/>
                  <a:pt x="452" y="456"/>
                  <a:pt x="452" y="456"/>
                </a:cubicBezTo>
                <a:lnTo>
                  <a:pt x="452" y="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5682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d Content with Caption-White Type">
    <p:bg>
      <p:bgPr>
        <a:solidFill>
          <a:srgbClr val="D719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t"/>
          <a:lstStyle>
            <a:lvl1pPr algn="l">
              <a:defRPr sz="20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anchor="t"/>
          <a:lstStyle>
            <a:lvl1pPr>
              <a:defRPr sz="3200">
                <a:solidFill>
                  <a:schemeClr val="bg1"/>
                </a:solidFill>
                <a:latin typeface="Century Gothic" pitchFamily="34" charset="0"/>
              </a:defRPr>
            </a:lvl1pPr>
            <a:lvl2pPr>
              <a:defRPr sz="2800">
                <a:solidFill>
                  <a:schemeClr val="bg1"/>
                </a:solidFill>
                <a:latin typeface="Century Gothic" pitchFamily="34" charset="0"/>
              </a:defRPr>
            </a:lvl2pPr>
            <a:lvl3pPr>
              <a:defRPr sz="2400">
                <a:solidFill>
                  <a:schemeClr val="bg1"/>
                </a:solidFill>
                <a:latin typeface="Century Gothic" pitchFamily="34" charset="0"/>
              </a:defRPr>
            </a:lvl3pPr>
            <a:lvl4pPr>
              <a:defRPr sz="2000">
                <a:solidFill>
                  <a:schemeClr val="bg1"/>
                </a:solidFill>
                <a:latin typeface="Century Gothic" pitchFamily="34" charset="0"/>
              </a:defRPr>
            </a:lvl4pPr>
            <a:lvl5pPr>
              <a:defRPr sz="2000">
                <a:solidFill>
                  <a:schemeClr val="bg1"/>
                </a:solidFill>
                <a:latin typeface="Century Gothic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50511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lack Content with Caption-White Typ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t"/>
          <a:lstStyle>
            <a:lvl1pPr algn="l">
              <a:defRPr sz="20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anchor="t"/>
          <a:lstStyle>
            <a:lvl1pPr>
              <a:defRPr sz="3200">
                <a:solidFill>
                  <a:schemeClr val="bg1"/>
                </a:solidFill>
                <a:latin typeface="Century Gothic" pitchFamily="34" charset="0"/>
              </a:defRPr>
            </a:lvl1pPr>
            <a:lvl2pPr>
              <a:defRPr sz="2800">
                <a:solidFill>
                  <a:schemeClr val="bg1"/>
                </a:solidFill>
                <a:latin typeface="Century Gothic" pitchFamily="34" charset="0"/>
              </a:defRPr>
            </a:lvl2pPr>
            <a:lvl3pPr>
              <a:defRPr sz="2400">
                <a:solidFill>
                  <a:schemeClr val="bg1"/>
                </a:solidFill>
                <a:latin typeface="Century Gothic" pitchFamily="34" charset="0"/>
              </a:defRPr>
            </a:lvl3pPr>
            <a:lvl4pPr>
              <a:defRPr sz="2000">
                <a:solidFill>
                  <a:schemeClr val="bg1"/>
                </a:solidFill>
                <a:latin typeface="Century Gothic" pitchFamily="34" charset="0"/>
              </a:defRPr>
            </a:lvl4pPr>
            <a:lvl5pPr>
              <a:defRPr sz="2000">
                <a:solidFill>
                  <a:schemeClr val="bg1"/>
                </a:solidFill>
                <a:latin typeface="Century Gothic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33528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82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57579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ullets-Red 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492195"/>
            <a:ext cx="82296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0" algn="l" defTabSz="914400" rtl="0" eaLnBrk="1" latinLnBrk="0" hangingPunct="1">
              <a:defRPr lang="en-US" sz="4000" kern="1200" dirty="0" smtClean="0">
                <a:solidFill>
                  <a:srgbClr val="D71923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457200" y="1905000"/>
            <a:ext cx="8305800" cy="4343400"/>
          </a:xfrm>
        </p:spPr>
        <p:txBody>
          <a:bodyPr/>
          <a:lstStyle>
            <a:lvl1pPr>
              <a:buFont typeface="Arial" pitchFamily="34" charset="0"/>
              <a:buChar char="•"/>
              <a:defRPr b="1">
                <a:solidFill>
                  <a:schemeClr val="tx1"/>
                </a:solidFill>
              </a:defRPr>
            </a:lvl1pPr>
            <a:lvl2pPr>
              <a:buFont typeface="Arial" pitchFamily="34" charset="0"/>
              <a:buChar char="•"/>
              <a:defRPr b="1"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 b="1">
                <a:solidFill>
                  <a:schemeClr val="tx1"/>
                </a:solidFill>
              </a:defRPr>
            </a:lvl3pPr>
            <a:lvl4pPr>
              <a:buFont typeface="Arial" pitchFamily="34" charset="0"/>
              <a:buChar char="•"/>
              <a:defRPr b="1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b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39" cy="36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60256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ullets-White Type">
    <p:bg>
      <p:bgPr>
        <a:solidFill>
          <a:srgbClr val="D719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0" algn="l" defTabSz="914400" rtl="0" eaLnBrk="1" latinLnBrk="0" hangingPunct="1">
              <a:defRPr lang="en-US" sz="400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18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324600"/>
            <a:ext cx="28956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244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457200" y="1905000"/>
            <a:ext cx="8305800" cy="4343400"/>
          </a:xfrm>
        </p:spPr>
        <p:txBody>
          <a:bodyPr/>
          <a:lstStyle>
            <a:lvl1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1pPr>
            <a:lvl2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3pPr>
            <a:lvl4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4pPr>
            <a:lvl5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34392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ullets-White Typ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0" algn="l" defTabSz="914400" rtl="0" eaLnBrk="1" latinLnBrk="0" hangingPunct="1">
              <a:defRPr lang="en-US" sz="400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18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324600"/>
            <a:ext cx="28956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244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457200" y="1905000"/>
            <a:ext cx="8305800" cy="4343400"/>
          </a:xfrm>
        </p:spPr>
        <p:txBody>
          <a:bodyPr/>
          <a:lstStyle>
            <a:lvl1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1pPr>
            <a:lvl2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3pPr>
            <a:lvl4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4pPr>
            <a:lvl5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383874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hart-Red 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0" algn="l" defTabSz="914400" rtl="0" eaLnBrk="1" latinLnBrk="0" hangingPunct="1">
              <a:defRPr lang="en-US" sz="4000" kern="1200" dirty="0" smtClean="0">
                <a:solidFill>
                  <a:srgbClr val="D71923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hart Placeholder 12"/>
          <p:cNvSpPr>
            <a:spLocks noGrp="1"/>
          </p:cNvSpPr>
          <p:nvPr>
            <p:ph type="chart" sz="quarter" idx="13"/>
          </p:nvPr>
        </p:nvSpPr>
        <p:spPr>
          <a:xfrm>
            <a:off x="533400" y="1295400"/>
            <a:ext cx="7924800" cy="381000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39" cy="36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83641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9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0" algn="l" defTabSz="914400" rtl="0" eaLnBrk="1" latinLnBrk="0" hangingPunct="1">
              <a:defRPr lang="en-US" sz="400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hart Placeholder 12"/>
          <p:cNvSpPr>
            <a:spLocks noGrp="1"/>
          </p:cNvSpPr>
          <p:nvPr>
            <p:ph type="chart" sz="quarter" idx="13"/>
          </p:nvPr>
        </p:nvSpPr>
        <p:spPr>
          <a:xfrm>
            <a:off x="533400" y="1295400"/>
            <a:ext cx="7924800" cy="381000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icon to add chart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313179"/>
            <a:ext cx="28956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244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3" name="Chart 2"/>
          <p:cNvGraphicFramePr/>
          <p:nvPr userDrawn="1">
            <p:extLst>
              <p:ext uri="{D42A27DB-BD31-4B8C-83A1-F6EECF244321}">
                <p14:modId xmlns:p14="http://schemas.microsoft.com/office/powerpoint/2010/main" val="387740247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008532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Chart">
    <p:bg>
      <p:bgPr>
        <a:solidFill>
          <a:srgbClr val="D719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9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0" algn="l" defTabSz="914400" rtl="0" eaLnBrk="1" latinLnBrk="0" hangingPunct="1">
              <a:defRPr lang="en-US" sz="400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hart Placeholder 12"/>
          <p:cNvSpPr>
            <a:spLocks noGrp="1"/>
          </p:cNvSpPr>
          <p:nvPr>
            <p:ph type="chart" sz="quarter" idx="13"/>
          </p:nvPr>
        </p:nvSpPr>
        <p:spPr>
          <a:xfrm>
            <a:off x="457200" y="1295400"/>
            <a:ext cx="7924800" cy="381000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icon to add chart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73112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White Two Content-Red 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D71923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anchor="t"/>
          <a:lstStyle>
            <a:lvl1pPr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Century Gothic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anchor="t"/>
          <a:lstStyle>
            <a:lvl1pPr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Century Gothic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3528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82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39" cy="36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89323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ed Two Content-White Type">
    <p:bg>
      <p:bgPr>
        <a:solidFill>
          <a:srgbClr val="D719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anchor="t"/>
          <a:lstStyle>
            <a:lvl1pPr>
              <a:defRPr sz="2800">
                <a:solidFill>
                  <a:schemeClr val="bg1"/>
                </a:solidFill>
                <a:latin typeface="Century Gothic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Century Gothic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Century Gothic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Century Gothic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anchor="t"/>
          <a:lstStyle>
            <a:lvl1pPr>
              <a:defRPr sz="2800">
                <a:solidFill>
                  <a:schemeClr val="bg1"/>
                </a:solidFill>
                <a:latin typeface="Century Gothic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Century Gothic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Century Gothic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Century Gothic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9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40" cy="3654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lack Two Content-White Typ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anchor="t"/>
          <a:lstStyle>
            <a:lvl1pPr>
              <a:defRPr sz="2800">
                <a:solidFill>
                  <a:schemeClr val="bg1"/>
                </a:solidFill>
                <a:latin typeface="Century Gothic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Century Gothic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Century Gothic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Century Gothic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anchor="t"/>
          <a:lstStyle>
            <a:lvl1pPr>
              <a:defRPr sz="2800">
                <a:solidFill>
                  <a:schemeClr val="bg1"/>
                </a:solidFill>
                <a:latin typeface="Century Gothic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Century Gothic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Century Gothic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Century Gothic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33528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82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7426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martArt Diagram-Red 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0" algn="l" defTabSz="914400" rtl="0" eaLnBrk="1" latinLnBrk="0" hangingPunct="1">
              <a:defRPr lang="en-US" sz="4000" kern="1200" dirty="0" smtClean="0">
                <a:solidFill>
                  <a:srgbClr val="D71923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martArt Placeholder 14"/>
          <p:cNvSpPr>
            <a:spLocks noGrp="1"/>
          </p:cNvSpPr>
          <p:nvPr>
            <p:ph type="dgm" sz="quarter" idx="13"/>
          </p:nvPr>
        </p:nvSpPr>
        <p:spPr>
          <a:xfrm>
            <a:off x="533400" y="1295400"/>
            <a:ext cx="8305800" cy="449580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icon to add SmartArt graphic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39" cy="36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50426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SmartArt Diagram-White Typ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9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algn="l" defTabSz="914400" rtl="0" eaLnBrk="1" latinLnBrk="0" hangingPunct="1">
              <a:defRPr lang="en-US" sz="400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SmartArt Placeholder 14"/>
          <p:cNvSpPr>
            <a:spLocks noGrp="1"/>
          </p:cNvSpPr>
          <p:nvPr>
            <p:ph type="dgm" sz="quarter" idx="13"/>
          </p:nvPr>
        </p:nvSpPr>
        <p:spPr>
          <a:xfrm>
            <a:off x="533400" y="1295400"/>
            <a:ext cx="8305800" cy="44958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7675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SmartArt Diagram-White Type">
    <p:bg>
      <p:bgPr>
        <a:solidFill>
          <a:srgbClr val="D719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9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algn="l" defTabSz="914400" rtl="0" eaLnBrk="1" latinLnBrk="0" hangingPunct="1">
              <a:defRPr lang="en-US" sz="400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SmartArt Placeholder 14"/>
          <p:cNvSpPr>
            <a:spLocks noGrp="1"/>
          </p:cNvSpPr>
          <p:nvPr>
            <p:ph type="dgm" sz="quarter" idx="13"/>
          </p:nvPr>
        </p:nvSpPr>
        <p:spPr>
          <a:xfrm>
            <a:off x="533400" y="1295400"/>
            <a:ext cx="8305800" cy="44958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icon to add SmartArt graphic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7081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Factoid-Black Typ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343400" y="914400"/>
            <a:ext cx="4572000" cy="1981200"/>
          </a:xfrm>
        </p:spPr>
        <p:txBody>
          <a:bodyPr anchor="t">
            <a:noAutofit/>
          </a:bodyPr>
          <a:lstStyle>
            <a:lvl1pPr>
              <a:buNone/>
              <a:defRPr sz="12500">
                <a:solidFill>
                  <a:schemeClr val="bg1"/>
                </a:solidFill>
                <a:latin typeface="Century Gothic" pitchFamily="34" charset="0"/>
              </a:defRPr>
            </a:lvl1pPr>
            <a:lvl2pPr>
              <a:defRPr sz="4000">
                <a:solidFill>
                  <a:srgbClr val="FF9B26"/>
                </a:solidFill>
              </a:defRPr>
            </a:lvl2pPr>
            <a:lvl3pPr>
              <a:defRPr sz="3600">
                <a:solidFill>
                  <a:srgbClr val="FF9B26"/>
                </a:solidFill>
              </a:defRPr>
            </a:lvl3pPr>
            <a:lvl4pPr>
              <a:defRPr sz="3200">
                <a:solidFill>
                  <a:srgbClr val="FF9B26"/>
                </a:solidFill>
              </a:defRPr>
            </a:lvl4pPr>
            <a:lvl5pPr>
              <a:defRPr sz="3200">
                <a:solidFill>
                  <a:srgbClr val="FF9B26"/>
                </a:solidFill>
              </a:defRPr>
            </a:lvl5pPr>
          </a:lstStyle>
          <a:p>
            <a:pPr lvl="0"/>
            <a:r>
              <a:rPr lang="en-US" dirty="0"/>
              <a:t>#k#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343400" y="2971800"/>
            <a:ext cx="4572000" cy="2667000"/>
          </a:xfrm>
        </p:spPr>
        <p:txBody>
          <a:bodyPr>
            <a:normAutofit/>
          </a:bodyPr>
          <a:lstStyle>
            <a:lvl1pPr marL="0" indent="0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39" cy="36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169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White Picture with Caption-Black 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t"/>
          <a:lstStyle>
            <a:lvl1pPr algn="l">
              <a:defRPr sz="2000" b="1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tx1"/>
                </a:solidFill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39" cy="36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32086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d Picture with Caption">
    <p:bg>
      <p:bgPr>
        <a:solidFill>
          <a:srgbClr val="D719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t"/>
          <a:lstStyle>
            <a:lvl1pPr algn="l">
              <a:defRPr sz="20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61728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lack 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t"/>
          <a:lstStyle>
            <a:lvl1pPr algn="l">
              <a:defRPr sz="20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1600" cy="364469"/>
          </a:xfrm>
          <a:prstGeom prst="rect">
            <a:avLst/>
          </a:prstGeom>
        </p:spPr>
      </p:pic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324600"/>
            <a:ext cx="28956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24400" y="6324600"/>
            <a:ext cx="1295400" cy="3651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9885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39" cy="36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7562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499088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61.xml"/><Relationship Id="rId18" Type="http://schemas.openxmlformats.org/officeDocument/2006/relationships/slideLayout" Target="../slideLayouts/slideLayout66.xml"/><Relationship Id="rId26" Type="http://schemas.openxmlformats.org/officeDocument/2006/relationships/slideLayout" Target="../slideLayouts/slideLayout74.xml"/><Relationship Id="rId39" Type="http://schemas.openxmlformats.org/officeDocument/2006/relationships/slideLayout" Target="../slideLayouts/slideLayout87.xml"/><Relationship Id="rId3" Type="http://schemas.openxmlformats.org/officeDocument/2006/relationships/slideLayout" Target="../slideLayouts/slideLayout51.xml"/><Relationship Id="rId21" Type="http://schemas.openxmlformats.org/officeDocument/2006/relationships/slideLayout" Target="../slideLayouts/slideLayout69.xml"/><Relationship Id="rId34" Type="http://schemas.openxmlformats.org/officeDocument/2006/relationships/slideLayout" Target="../slideLayouts/slideLayout82.xml"/><Relationship Id="rId42" Type="http://schemas.openxmlformats.org/officeDocument/2006/relationships/slideLayout" Target="../slideLayouts/slideLayout90.xml"/><Relationship Id="rId47" Type="http://schemas.openxmlformats.org/officeDocument/2006/relationships/slideLayout" Target="../slideLayouts/slideLayout95.xml"/><Relationship Id="rId50" Type="http://schemas.openxmlformats.org/officeDocument/2006/relationships/slideLayout" Target="../slideLayouts/slideLayout98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slideLayout" Target="../slideLayouts/slideLayout65.xml"/><Relationship Id="rId25" Type="http://schemas.openxmlformats.org/officeDocument/2006/relationships/slideLayout" Target="../slideLayouts/slideLayout73.xml"/><Relationship Id="rId33" Type="http://schemas.openxmlformats.org/officeDocument/2006/relationships/slideLayout" Target="../slideLayouts/slideLayout81.xml"/><Relationship Id="rId38" Type="http://schemas.openxmlformats.org/officeDocument/2006/relationships/slideLayout" Target="../slideLayouts/slideLayout86.xml"/><Relationship Id="rId46" Type="http://schemas.openxmlformats.org/officeDocument/2006/relationships/slideLayout" Target="../slideLayouts/slideLayout9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20" Type="http://schemas.openxmlformats.org/officeDocument/2006/relationships/slideLayout" Target="../slideLayouts/slideLayout68.xml"/><Relationship Id="rId29" Type="http://schemas.openxmlformats.org/officeDocument/2006/relationships/slideLayout" Target="../slideLayouts/slideLayout77.xml"/><Relationship Id="rId41" Type="http://schemas.openxmlformats.org/officeDocument/2006/relationships/slideLayout" Target="../slideLayouts/slideLayout89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24" Type="http://schemas.openxmlformats.org/officeDocument/2006/relationships/slideLayout" Target="../slideLayouts/slideLayout72.xml"/><Relationship Id="rId32" Type="http://schemas.openxmlformats.org/officeDocument/2006/relationships/slideLayout" Target="../slideLayouts/slideLayout80.xml"/><Relationship Id="rId37" Type="http://schemas.openxmlformats.org/officeDocument/2006/relationships/slideLayout" Target="../slideLayouts/slideLayout85.xml"/><Relationship Id="rId40" Type="http://schemas.openxmlformats.org/officeDocument/2006/relationships/slideLayout" Target="../slideLayouts/slideLayout88.xml"/><Relationship Id="rId45" Type="http://schemas.openxmlformats.org/officeDocument/2006/relationships/slideLayout" Target="../slideLayouts/slideLayout93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23" Type="http://schemas.openxmlformats.org/officeDocument/2006/relationships/slideLayout" Target="../slideLayouts/slideLayout71.xml"/><Relationship Id="rId28" Type="http://schemas.openxmlformats.org/officeDocument/2006/relationships/slideLayout" Target="../slideLayouts/slideLayout76.xml"/><Relationship Id="rId36" Type="http://schemas.openxmlformats.org/officeDocument/2006/relationships/slideLayout" Target="../slideLayouts/slideLayout84.xml"/><Relationship Id="rId4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58.xml"/><Relationship Id="rId19" Type="http://schemas.openxmlformats.org/officeDocument/2006/relationships/slideLayout" Target="../slideLayouts/slideLayout67.xml"/><Relationship Id="rId31" Type="http://schemas.openxmlformats.org/officeDocument/2006/relationships/slideLayout" Target="../slideLayouts/slideLayout79.xml"/><Relationship Id="rId44" Type="http://schemas.openxmlformats.org/officeDocument/2006/relationships/slideLayout" Target="../slideLayouts/slideLayout92.xml"/><Relationship Id="rId52" Type="http://schemas.openxmlformats.org/officeDocument/2006/relationships/theme" Target="../theme/theme2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Relationship Id="rId22" Type="http://schemas.openxmlformats.org/officeDocument/2006/relationships/slideLayout" Target="../slideLayouts/slideLayout70.xml"/><Relationship Id="rId27" Type="http://schemas.openxmlformats.org/officeDocument/2006/relationships/slideLayout" Target="../slideLayouts/slideLayout75.xml"/><Relationship Id="rId30" Type="http://schemas.openxmlformats.org/officeDocument/2006/relationships/slideLayout" Target="../slideLayouts/slideLayout78.xml"/><Relationship Id="rId35" Type="http://schemas.openxmlformats.org/officeDocument/2006/relationships/slideLayout" Target="../slideLayouts/slideLayout83.xml"/><Relationship Id="rId43" Type="http://schemas.openxmlformats.org/officeDocument/2006/relationships/slideLayout" Target="../slideLayouts/slideLayout91.xml"/><Relationship Id="rId48" Type="http://schemas.openxmlformats.org/officeDocument/2006/relationships/slideLayout" Target="../slideLayouts/slideLayout96.xml"/><Relationship Id="rId8" Type="http://schemas.openxmlformats.org/officeDocument/2006/relationships/slideLayout" Target="../slideLayouts/slideLayout56.xml"/><Relationship Id="rId51" Type="http://schemas.openxmlformats.org/officeDocument/2006/relationships/slideLayout" Target="../slideLayouts/slideLayout9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33528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rgbClr val="FF9B26"/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82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96" r:id="rId2"/>
    <p:sldLayoutId id="2147483654" r:id="rId3"/>
    <p:sldLayoutId id="2147483790" r:id="rId4"/>
    <p:sldLayoutId id="2147483690" r:id="rId5"/>
    <p:sldLayoutId id="2147483791" r:id="rId6"/>
    <p:sldLayoutId id="2147483702" r:id="rId7"/>
    <p:sldLayoutId id="2147483792" r:id="rId8"/>
    <p:sldLayoutId id="2147483655" r:id="rId9"/>
    <p:sldLayoutId id="2147483689" r:id="rId10"/>
    <p:sldLayoutId id="2147483701" r:id="rId11"/>
    <p:sldLayoutId id="2147483649" r:id="rId12"/>
    <p:sldLayoutId id="2147483793" r:id="rId13"/>
    <p:sldLayoutId id="2147483695" r:id="rId14"/>
    <p:sldLayoutId id="2147483794" r:id="rId15"/>
    <p:sldLayoutId id="2147483703" r:id="rId16"/>
    <p:sldLayoutId id="2147483795" r:id="rId17"/>
    <p:sldLayoutId id="2147483678" r:id="rId18"/>
    <p:sldLayoutId id="2147483664" r:id="rId19"/>
    <p:sldLayoutId id="2147483665" r:id="rId20"/>
    <p:sldLayoutId id="2147483676" r:id="rId21"/>
    <p:sldLayoutId id="2147483669" r:id="rId22"/>
    <p:sldLayoutId id="2147483656" r:id="rId23"/>
    <p:sldLayoutId id="2147483688" r:id="rId24"/>
    <p:sldLayoutId id="2147483708" r:id="rId25"/>
    <p:sldLayoutId id="2147483717" r:id="rId26"/>
    <p:sldLayoutId id="2147483718" r:id="rId27"/>
    <p:sldLayoutId id="2147483666" r:id="rId28"/>
    <p:sldLayoutId id="2147483682" r:id="rId29"/>
    <p:sldLayoutId id="2147483709" r:id="rId30"/>
    <p:sldLayoutId id="2147483652" r:id="rId31"/>
    <p:sldLayoutId id="2147483692" r:id="rId32"/>
    <p:sldLayoutId id="2147483711" r:id="rId33"/>
    <p:sldLayoutId id="2147483668" r:id="rId34"/>
    <p:sldLayoutId id="2147483683" r:id="rId35"/>
    <p:sldLayoutId id="2147483713" r:id="rId36"/>
    <p:sldLayoutId id="2147483671" r:id="rId37"/>
    <p:sldLayoutId id="2147483657" r:id="rId38"/>
    <p:sldLayoutId id="2147483687" r:id="rId39"/>
    <p:sldLayoutId id="2147483714" r:id="rId40"/>
    <p:sldLayoutId id="2147483672" r:id="rId41"/>
    <p:sldLayoutId id="2147483697" r:id="rId42"/>
    <p:sldLayoutId id="2147483673" r:id="rId43"/>
    <p:sldLayoutId id="2147483698" r:id="rId44"/>
    <p:sldLayoutId id="2147483674" r:id="rId45"/>
    <p:sldLayoutId id="2147483699" r:id="rId46"/>
    <p:sldLayoutId id="2147483715" r:id="rId47"/>
    <p:sldLayoutId id="2147483716" r:id="rId4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rgbClr val="8B8376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8B8376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8B8376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8B8376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8B8376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33528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5620D1E8-036D-45B0-B442-4169D32A137A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8200" y="6324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178CFF5-1EF5-4FDA-A119-3041D8D196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533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2" r:id="rId2"/>
    <p:sldLayoutId id="2147483796" r:id="rId3"/>
    <p:sldLayoutId id="2147483732" r:id="rId4"/>
    <p:sldLayoutId id="2147483797" r:id="rId5"/>
    <p:sldLayoutId id="2147483786" r:id="rId6"/>
    <p:sldLayoutId id="2147483798" r:id="rId7"/>
    <p:sldLayoutId id="2147483733" r:id="rId8"/>
    <p:sldLayoutId id="2147483799" r:id="rId9"/>
    <p:sldLayoutId id="2147483735" r:id="rId10"/>
    <p:sldLayoutId id="2147483787" r:id="rId11"/>
    <p:sldLayoutId id="2147483737" r:id="rId12"/>
    <p:sldLayoutId id="2147483736" r:id="rId13"/>
    <p:sldLayoutId id="2147483781" r:id="rId14"/>
    <p:sldLayoutId id="2147483788" r:id="rId15"/>
    <p:sldLayoutId id="2147483800" r:id="rId16"/>
    <p:sldLayoutId id="2147483739" r:id="rId17"/>
    <p:sldLayoutId id="2147483801" r:id="rId18"/>
    <p:sldLayoutId id="2147483740" r:id="rId19"/>
    <p:sldLayoutId id="2147483802" r:id="rId20"/>
    <p:sldLayoutId id="2147483780" r:id="rId21"/>
    <p:sldLayoutId id="2147483789" r:id="rId22"/>
    <p:sldLayoutId id="2147483744" r:id="rId23"/>
    <p:sldLayoutId id="2147483784" r:id="rId24"/>
    <p:sldLayoutId id="2147483745" r:id="rId25"/>
    <p:sldLayoutId id="2147483803" r:id="rId26"/>
    <p:sldLayoutId id="2147483746" r:id="rId27"/>
    <p:sldLayoutId id="2147483804" r:id="rId28"/>
    <p:sldLayoutId id="2147483779" r:id="rId29"/>
    <p:sldLayoutId id="2147483805" r:id="rId30"/>
    <p:sldLayoutId id="2147483778" r:id="rId31"/>
    <p:sldLayoutId id="2147483749" r:id="rId32"/>
    <p:sldLayoutId id="2147483750" r:id="rId33"/>
    <p:sldLayoutId id="2147483777" r:id="rId34"/>
    <p:sldLayoutId id="2147483752" r:id="rId35"/>
    <p:sldLayoutId id="2147483785" r:id="rId36"/>
    <p:sldLayoutId id="2147483776" r:id="rId37"/>
    <p:sldLayoutId id="2147483754" r:id="rId38"/>
    <p:sldLayoutId id="2147483755" r:id="rId39"/>
    <p:sldLayoutId id="2147483775" r:id="rId40"/>
    <p:sldLayoutId id="2147483757" r:id="rId41"/>
    <p:sldLayoutId id="2147483758" r:id="rId42"/>
    <p:sldLayoutId id="2147483774" r:id="rId43"/>
    <p:sldLayoutId id="2147483760" r:id="rId44"/>
    <p:sldLayoutId id="2147483761" r:id="rId45"/>
    <p:sldLayoutId id="2147483762" r:id="rId46"/>
    <p:sldLayoutId id="2147483763" r:id="rId47"/>
    <p:sldLayoutId id="2147483764" r:id="rId48"/>
    <p:sldLayoutId id="2147483765" r:id="rId49"/>
    <p:sldLayoutId id="2147483772" r:id="rId50"/>
    <p:sldLayoutId id="2147483773" r:id="rId5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DE87A-8F8D-474F-BDA0-84332FE8810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03F42-90C6-49F0-9088-B6B92E15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6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cmonfette@co.fresno.ca.us" TargetMode="External"/><Relationship Id="rId2" Type="http://schemas.openxmlformats.org/officeDocument/2006/relationships/hyperlink" Target="http://www.co.fresno.ca.us/viewdocument.aspx?id=74079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7" r="16467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171450" y="3657600"/>
            <a:ext cx="3714750" cy="60478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Applicant: EC&amp;R Solar Development, LLC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Lead Agency: County of Fresno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934200" y="6324600"/>
            <a:ext cx="1905000" cy="307777"/>
          </a:xfrm>
        </p:spPr>
        <p:txBody>
          <a:bodyPr/>
          <a:lstStyle/>
          <a:p>
            <a:r>
              <a:rPr lang="en-US" dirty="0"/>
              <a:t>September 27, 2017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152400" y="479227"/>
            <a:ext cx="8229600" cy="1447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Fifth Standard Solar Project Complex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400" y="30480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+mj-lt"/>
              </a:rPr>
              <a:t>EIR Scoping Meeting</a:t>
            </a:r>
          </a:p>
        </p:txBody>
      </p:sp>
    </p:spTree>
    <p:extLst>
      <p:ext uri="{BB962C8B-B14F-4D97-AF65-F5344CB8AC3E}">
        <p14:creationId xmlns:p14="http://schemas.microsoft.com/office/powerpoint/2010/main" val="3709987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817D76"/>
                </a:solidFill>
                <a:latin typeface="Century Gothic" pitchFamily="34" charset="0"/>
              </a:rPr>
              <a:t>Fifth Standard Solar Project Complex</a:t>
            </a:r>
          </a:p>
          <a:p>
            <a:endParaRPr lang="en-US" sz="4000" dirty="0">
              <a:solidFill>
                <a:srgbClr val="817D76"/>
              </a:solidFill>
              <a:latin typeface="Century Gothic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057364"/>
            <a:ext cx="79248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8B8376"/>
                </a:solidFill>
              </a:rPr>
              <a:t>The primary components of the proposed project include:</a:t>
            </a:r>
          </a:p>
          <a:p>
            <a:endParaRPr lang="en-US" sz="600" dirty="0">
              <a:solidFill>
                <a:srgbClr val="8B8376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8B8376"/>
                </a:solidFill>
              </a:rPr>
              <a:t>Fifth Standard Solar Facility (Fifth Standard):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8B8376"/>
                </a:solidFill>
              </a:rPr>
              <a:t>150 MW PV solar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8B8376"/>
                </a:solidFill>
              </a:rPr>
              <a:t>Approximately: 1,400 acres</a:t>
            </a:r>
            <a:endParaRPr lang="en-US" sz="600" dirty="0">
              <a:solidFill>
                <a:srgbClr val="8B8376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8B8376"/>
                </a:solidFill>
              </a:rPr>
              <a:t>Stonecrop Solar Facility (Stonecrop):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8B8376"/>
                </a:solidFill>
              </a:rPr>
              <a:t>20 MW PV solar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8B8376"/>
                </a:solidFill>
              </a:rPr>
              <a:t>Approximately 200 acres</a:t>
            </a:r>
          </a:p>
          <a:p>
            <a:pPr lvl="0"/>
            <a:endParaRPr lang="en-US" sz="600" dirty="0">
              <a:solidFill>
                <a:srgbClr val="8B8376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 err="1">
                <a:solidFill>
                  <a:srgbClr val="8B8376"/>
                </a:solidFill>
              </a:rPr>
              <a:t>Blackbriar</a:t>
            </a:r>
            <a:r>
              <a:rPr lang="en-US" sz="2000" dirty="0">
                <a:solidFill>
                  <a:srgbClr val="8B8376"/>
                </a:solidFill>
              </a:rPr>
              <a:t> Battery Storage Facility (</a:t>
            </a:r>
            <a:r>
              <a:rPr lang="en-US" sz="2000" dirty="0" err="1">
                <a:solidFill>
                  <a:srgbClr val="8B8376"/>
                </a:solidFill>
              </a:rPr>
              <a:t>Blackbriar</a:t>
            </a:r>
            <a:r>
              <a:rPr lang="en-US" sz="2000" dirty="0">
                <a:solidFill>
                  <a:srgbClr val="8B8376"/>
                </a:solidFill>
              </a:rPr>
              <a:t>):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8B8376"/>
                </a:solidFill>
              </a:rPr>
              <a:t>20 MW battery storage facility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8B8376"/>
                </a:solidFill>
              </a:rPr>
              <a:t>Approximately 5 acres</a:t>
            </a:r>
          </a:p>
          <a:p>
            <a:pPr lvl="0"/>
            <a:endParaRPr lang="en-US" sz="600" dirty="0">
              <a:solidFill>
                <a:srgbClr val="8B8376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8B8376"/>
                </a:solidFill>
              </a:rPr>
              <a:t>Other Project Improvements: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8B8376"/>
                </a:solidFill>
              </a:rPr>
              <a:t>Onsite substation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8B8376"/>
                </a:solidFill>
              </a:rPr>
              <a:t>0.3-mile-long 230KV transmission line connecting to PG&amp;E’s Gates Substation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8B8376"/>
                </a:solidFill>
              </a:rPr>
              <a:t>Project site security fencing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8B8376"/>
                </a:solidFill>
              </a:rPr>
              <a:t>Access roads and electrical equipment </a:t>
            </a:r>
          </a:p>
        </p:txBody>
      </p:sp>
    </p:spTree>
    <p:extLst>
      <p:ext uri="{BB962C8B-B14F-4D97-AF65-F5344CB8AC3E}">
        <p14:creationId xmlns:p14="http://schemas.microsoft.com/office/powerpoint/2010/main" val="3464766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26" y="299185"/>
            <a:ext cx="7681347" cy="59436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473" y="6242785"/>
            <a:ext cx="2057400" cy="423862"/>
          </a:xfrm>
        </p:spPr>
        <p:txBody>
          <a:bodyPr>
            <a:normAutofit fontScale="85000" lnSpcReduction="10000"/>
          </a:bodyPr>
          <a:lstStyle/>
          <a:p>
            <a:r>
              <a:rPr lang="en-US" sz="2000" b="1" dirty="0"/>
              <a:t>Project Location</a:t>
            </a:r>
          </a:p>
        </p:txBody>
      </p:sp>
    </p:spTree>
    <p:extLst>
      <p:ext uri="{BB962C8B-B14F-4D97-AF65-F5344CB8AC3E}">
        <p14:creationId xmlns:p14="http://schemas.microsoft.com/office/powerpoint/2010/main" val="2808865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28600" y="685800"/>
            <a:ext cx="8686800" cy="990600"/>
          </a:xfrm>
        </p:spPr>
        <p:txBody>
          <a:bodyPr/>
          <a:lstStyle/>
          <a:p>
            <a:pPr algn="ctr"/>
            <a:r>
              <a:rPr lang="en-US" sz="4000" dirty="0"/>
              <a:t>Topics Identified in NOP to be Addressed in the EIR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37241" y="2438400"/>
            <a:ext cx="8153400" cy="2895600"/>
          </a:xfrm>
        </p:spPr>
        <p:txBody>
          <a:bodyPr numCol="2">
            <a:noAutofit/>
          </a:bodyPr>
          <a:lstStyle/>
          <a:p>
            <a:pPr lvl="2" algn="l"/>
            <a:r>
              <a:rPr lang="en-US" sz="1600" dirty="0">
                <a:solidFill>
                  <a:schemeClr val="bg1"/>
                </a:solidFill>
              </a:rPr>
              <a:t>Aesthetics</a:t>
            </a:r>
          </a:p>
          <a:p>
            <a:pPr lvl="2" algn="l"/>
            <a:r>
              <a:rPr lang="en-US" sz="1600" dirty="0">
                <a:solidFill>
                  <a:schemeClr val="bg1"/>
                </a:solidFill>
              </a:rPr>
              <a:t>Agricultural</a:t>
            </a:r>
          </a:p>
          <a:p>
            <a:pPr lvl="2" algn="l"/>
            <a:r>
              <a:rPr lang="en-US" sz="1600" dirty="0">
                <a:solidFill>
                  <a:schemeClr val="bg1"/>
                </a:solidFill>
              </a:rPr>
              <a:t>Air Quality</a:t>
            </a:r>
          </a:p>
          <a:p>
            <a:pPr lvl="2" algn="l"/>
            <a:r>
              <a:rPr lang="en-US" sz="1600" dirty="0">
                <a:solidFill>
                  <a:schemeClr val="bg1"/>
                </a:solidFill>
              </a:rPr>
              <a:t>Biological Resources</a:t>
            </a:r>
          </a:p>
          <a:p>
            <a:pPr lvl="2" algn="l"/>
            <a:r>
              <a:rPr lang="en-US" sz="1600" dirty="0">
                <a:solidFill>
                  <a:schemeClr val="bg1"/>
                </a:solidFill>
              </a:rPr>
              <a:t>Cultural Resources </a:t>
            </a:r>
          </a:p>
          <a:p>
            <a:pPr lvl="2" algn="l"/>
            <a:r>
              <a:rPr lang="en-US" sz="1600" dirty="0">
                <a:solidFill>
                  <a:schemeClr val="bg1"/>
                </a:solidFill>
              </a:rPr>
              <a:t>Geology, Soils, and Seismicity</a:t>
            </a:r>
          </a:p>
          <a:p>
            <a:pPr lvl="2" algn="l"/>
            <a:r>
              <a:rPr lang="en-US" sz="1600" dirty="0">
                <a:solidFill>
                  <a:schemeClr val="bg1"/>
                </a:solidFill>
              </a:rPr>
              <a:t>Greenhouse Gas Emissions </a:t>
            </a:r>
          </a:p>
          <a:p>
            <a:pPr lvl="2" algn="l"/>
            <a:r>
              <a:rPr lang="en-US" sz="1600" dirty="0">
                <a:solidFill>
                  <a:schemeClr val="bg1"/>
                </a:solidFill>
              </a:rPr>
              <a:t>Hazards / Hazardous Materials</a:t>
            </a:r>
          </a:p>
          <a:p>
            <a:pPr lvl="2" algn="l"/>
            <a:endParaRPr lang="en-US" sz="1600" dirty="0">
              <a:solidFill>
                <a:schemeClr val="bg1"/>
              </a:solidFill>
            </a:endParaRPr>
          </a:p>
          <a:p>
            <a:pPr lvl="2" algn="l"/>
            <a:endParaRPr lang="en-US" sz="1600" dirty="0">
              <a:solidFill>
                <a:schemeClr val="bg1"/>
              </a:solidFill>
            </a:endParaRPr>
          </a:p>
          <a:p>
            <a:pPr lvl="2" algn="l"/>
            <a:endParaRPr lang="en-US" sz="1600" dirty="0">
              <a:solidFill>
                <a:schemeClr val="bg1"/>
              </a:solidFill>
            </a:endParaRPr>
          </a:p>
          <a:p>
            <a:pPr lvl="2" algn="l"/>
            <a:endParaRPr lang="en-US" sz="1600" dirty="0">
              <a:solidFill>
                <a:schemeClr val="bg1"/>
              </a:solidFill>
            </a:endParaRPr>
          </a:p>
          <a:p>
            <a:pPr lvl="2" algn="l"/>
            <a:r>
              <a:rPr lang="en-US" sz="1600" dirty="0">
                <a:solidFill>
                  <a:schemeClr val="bg1"/>
                </a:solidFill>
              </a:rPr>
              <a:t>Hydrology and Water Quality</a:t>
            </a:r>
          </a:p>
          <a:p>
            <a:pPr lvl="2" algn="l"/>
            <a:r>
              <a:rPr lang="en-US" sz="1600" dirty="0">
                <a:solidFill>
                  <a:schemeClr val="bg1"/>
                </a:solidFill>
              </a:rPr>
              <a:t>Land Use and Planning</a:t>
            </a:r>
          </a:p>
          <a:p>
            <a:pPr lvl="2" algn="l"/>
            <a:r>
              <a:rPr lang="en-US" sz="1600" dirty="0">
                <a:solidFill>
                  <a:schemeClr val="bg1"/>
                </a:solidFill>
              </a:rPr>
              <a:t>Mineral Resources </a:t>
            </a:r>
          </a:p>
          <a:p>
            <a:pPr lvl="2" algn="l"/>
            <a:r>
              <a:rPr lang="en-US" sz="1600" dirty="0">
                <a:solidFill>
                  <a:schemeClr val="bg1"/>
                </a:solidFill>
              </a:rPr>
              <a:t>Noise</a:t>
            </a:r>
          </a:p>
          <a:p>
            <a:pPr lvl="2" algn="l"/>
            <a:r>
              <a:rPr lang="en-US" sz="1600" dirty="0">
                <a:solidFill>
                  <a:schemeClr val="bg1"/>
                </a:solidFill>
              </a:rPr>
              <a:t>Public Services</a:t>
            </a:r>
          </a:p>
          <a:p>
            <a:pPr lvl="2" algn="l"/>
            <a:r>
              <a:rPr lang="en-US" sz="1600" dirty="0">
                <a:solidFill>
                  <a:schemeClr val="bg1"/>
                </a:solidFill>
              </a:rPr>
              <a:t>Transportation and Traffic</a:t>
            </a:r>
          </a:p>
          <a:p>
            <a:pPr lvl="2" algn="l"/>
            <a:r>
              <a:rPr lang="en-US" sz="1600" dirty="0">
                <a:solidFill>
                  <a:schemeClr val="bg1"/>
                </a:solidFill>
              </a:rPr>
              <a:t>Tribal Cultural Resources</a:t>
            </a:r>
          </a:p>
          <a:p>
            <a:pPr lvl="2" algn="l"/>
            <a:r>
              <a:rPr lang="en-US" sz="1600" dirty="0">
                <a:solidFill>
                  <a:schemeClr val="bg1"/>
                </a:solidFill>
              </a:rPr>
              <a:t>Utility and Service Systems</a:t>
            </a:r>
          </a:p>
          <a:p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1143000" y="5791200"/>
            <a:ext cx="533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* Certain criteria within the topics listed above have been scoped out of further analysis.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457201"/>
            <a:ext cx="7543800" cy="1384995"/>
          </a:xfrm>
        </p:spPr>
        <p:txBody>
          <a:bodyPr/>
          <a:lstStyle/>
          <a:p>
            <a:pPr algn="ctr"/>
            <a:r>
              <a:rPr lang="en-US" sz="4400" dirty="0"/>
              <a:t>Helping Us with the Scope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57200" y="1600200"/>
            <a:ext cx="8305800" cy="4343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0" dirty="0"/>
              <a:t>If you think the NOP missed something, your comments help us most when you specify: </a:t>
            </a:r>
          </a:p>
          <a:p>
            <a:pPr marL="0" indent="0">
              <a:buNone/>
            </a:pPr>
            <a:endParaRPr lang="en-US" sz="600" b="0" dirty="0"/>
          </a:p>
          <a:p>
            <a:pPr lvl="1"/>
            <a:r>
              <a:rPr lang="en-US" sz="2600" b="0" dirty="0"/>
              <a:t>The specific environmental topic you think needs to be addressed: </a:t>
            </a:r>
          </a:p>
          <a:p>
            <a:pPr lvl="1"/>
            <a:endParaRPr lang="en-US" sz="700" b="0" dirty="0"/>
          </a:p>
          <a:p>
            <a:pPr lvl="2"/>
            <a:r>
              <a:rPr lang="en-US" sz="2600" b="0" i="1" dirty="0"/>
              <a:t>Example: Potential impact of project on farming equipment movement.</a:t>
            </a:r>
          </a:p>
          <a:p>
            <a:pPr lvl="2"/>
            <a:endParaRPr lang="en-US" sz="700" b="0" i="1" dirty="0"/>
          </a:p>
          <a:p>
            <a:pPr lvl="1"/>
            <a:r>
              <a:rPr lang="en-US" sz="2600" b="0" dirty="0"/>
              <a:t>Why you think the project has the potential to result in a significant impact: </a:t>
            </a:r>
          </a:p>
          <a:p>
            <a:pPr lvl="1"/>
            <a:endParaRPr lang="en-US" sz="700" b="0" dirty="0"/>
          </a:p>
          <a:p>
            <a:pPr lvl="2"/>
            <a:r>
              <a:rPr lang="en-US" sz="2600" b="0" i="1" dirty="0"/>
              <a:t>Example: You know of a recent published report showing that an endangered species is present on the site that was not discussed in the NOP.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94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Steps….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219200"/>
            <a:ext cx="8001000" cy="1600200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b="0" dirty="0"/>
              <a:t>Comment on the Scope of the EIR: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600" b="0" dirty="0"/>
          </a:p>
          <a:p>
            <a:pPr marL="509588" indent="0"/>
            <a:r>
              <a:rPr lang="en-US" sz="1800" b="0" dirty="0"/>
              <a:t>NOP review and comment period begins September 15, 2017, and ends October 16, 2017, at 5:00 p.m. All comments must be received within the comment period. </a:t>
            </a:r>
          </a:p>
          <a:p>
            <a:pPr marL="509588" indent="0"/>
            <a:endParaRPr lang="en-US" sz="1800" b="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0" dirty="0"/>
              <a:t>Next Opportunity to Comment: Draft EIR</a:t>
            </a:r>
          </a:p>
          <a:p>
            <a:pPr marL="0" indent="0"/>
            <a:endParaRPr lang="en-US" sz="800" b="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0" dirty="0"/>
              <a:t>County Project Website: </a:t>
            </a:r>
            <a:r>
              <a:rPr lang="en-US" sz="1800" b="0" u="sng" dirty="0">
                <a:hlinkClick r:id="rId2"/>
              </a:rPr>
              <a:t>http://www.co.fresno.ca.us/viewdocument.aspx?id=74079</a:t>
            </a:r>
            <a:r>
              <a:rPr lang="en-US" sz="1800" b="0" u="sng" dirty="0"/>
              <a:t> </a:t>
            </a:r>
          </a:p>
          <a:p>
            <a:pPr marL="0" indent="0"/>
            <a:endParaRPr lang="en-US" sz="800" b="0" u="sng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b="0" dirty="0"/>
              <a:t>County Planner Contact:</a:t>
            </a:r>
          </a:p>
          <a:p>
            <a:pPr marL="509588" indent="0"/>
            <a:r>
              <a:rPr lang="en-US" sz="1800" b="0" dirty="0"/>
              <a:t>Fresno County Department of Public Works and Planning </a:t>
            </a:r>
          </a:p>
          <a:p>
            <a:pPr marL="509588" indent="0"/>
            <a:r>
              <a:rPr lang="en-US" sz="1800" b="0" dirty="0"/>
              <a:t>Attention: Christina </a:t>
            </a:r>
            <a:r>
              <a:rPr lang="en-US" sz="1800" b="0" dirty="0" err="1"/>
              <a:t>Monfette</a:t>
            </a:r>
            <a:endParaRPr lang="en-US" sz="1800" b="0" dirty="0"/>
          </a:p>
          <a:p>
            <a:pPr marL="509588" indent="0"/>
            <a:r>
              <a:rPr lang="en-US" sz="1800" b="0" dirty="0"/>
              <a:t>2220 Tulare Street, 6</a:t>
            </a:r>
            <a:r>
              <a:rPr lang="en-US" sz="1800" b="0" baseline="30000" dirty="0"/>
              <a:t>th</a:t>
            </a:r>
            <a:r>
              <a:rPr lang="en-US" sz="1800" b="0" dirty="0"/>
              <a:t> Floor</a:t>
            </a:r>
          </a:p>
          <a:p>
            <a:pPr marL="509588" indent="0"/>
            <a:r>
              <a:rPr lang="en-US" sz="1800" b="0" dirty="0"/>
              <a:t>Fresno, CA 93721</a:t>
            </a:r>
          </a:p>
          <a:p>
            <a:pPr marL="509588" indent="0"/>
            <a:r>
              <a:rPr lang="en-US" sz="1800" b="0" u="sng" dirty="0">
                <a:hlinkClick r:id="rId3"/>
              </a:rPr>
              <a:t>cmonfette@co.fresno.ca.us</a:t>
            </a:r>
            <a:r>
              <a:rPr lang="en-US" sz="1800" b="0" dirty="0"/>
              <a:t> </a:t>
            </a:r>
          </a:p>
          <a:p>
            <a:pPr marL="509588" indent="0"/>
            <a:endParaRPr lang="en-US" sz="1600" b="0" dirty="0"/>
          </a:p>
          <a:p>
            <a:pPr marL="509588" indent="0"/>
            <a:endParaRPr lang="en-US" sz="1600" b="0" dirty="0"/>
          </a:p>
          <a:p>
            <a:pPr marL="0" indent="0"/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521154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6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32965" y="1639009"/>
            <a:ext cx="8153400" cy="4265783"/>
          </a:xfrm>
        </p:spPr>
        <p:txBody>
          <a:bodyPr/>
          <a:lstStyle/>
          <a:p>
            <a:r>
              <a:rPr lang="en-US" sz="2400" b="0" dirty="0">
                <a:solidFill>
                  <a:schemeClr val="bg1"/>
                </a:solidFill>
              </a:rPr>
              <a:t>Tonight's purpose: </a:t>
            </a:r>
          </a:p>
          <a:p>
            <a:endParaRPr lang="en-US" sz="600" dirty="0">
              <a:solidFill>
                <a:schemeClr val="bg1"/>
              </a:solidFill>
            </a:endParaRPr>
          </a:p>
          <a:p>
            <a:pPr marL="285750" lvl="1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To provide information on the EIR Process.</a:t>
            </a:r>
          </a:p>
          <a:p>
            <a:pPr marL="285750" lvl="1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To give you a brief overview of the proposed project.</a:t>
            </a:r>
          </a:p>
          <a:p>
            <a:pPr marL="285750" lvl="1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To get your input on the SCOPE OF THE EIR .</a:t>
            </a:r>
          </a:p>
          <a:p>
            <a:pPr marL="747713" lvl="3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To get your feedback on the list of topics to be analyzed in the EIR.</a:t>
            </a:r>
          </a:p>
          <a:p>
            <a:pPr marL="747713" lvl="3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To get your feedback on the alternatives to be analyzed in the EIR.</a:t>
            </a:r>
          </a:p>
          <a:p>
            <a:endParaRPr lang="en-US" sz="600" dirty="0">
              <a:solidFill>
                <a:schemeClr val="bg1"/>
              </a:solidFill>
            </a:endParaRPr>
          </a:p>
          <a:p>
            <a:r>
              <a:rPr lang="en-US" sz="2400" b="0" dirty="0">
                <a:solidFill>
                  <a:schemeClr val="bg1"/>
                </a:solidFill>
              </a:rPr>
              <a:t>Separate hearings will be held on the merits of the proposed project.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September 27, 2017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304800" y="4572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Introduction and Welcome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375439" cy="36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2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Safe Exit Routes</a:t>
            </a:r>
          </a:p>
          <a:p>
            <a:r>
              <a:rPr lang="en-US" dirty="0"/>
              <a:t>Dial 911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Safety Moment</a:t>
            </a:r>
          </a:p>
        </p:txBody>
      </p:sp>
    </p:spTree>
    <p:extLst>
      <p:ext uri="{BB962C8B-B14F-4D97-AF65-F5344CB8AC3E}">
        <p14:creationId xmlns:p14="http://schemas.microsoft.com/office/powerpoint/2010/main" val="2841766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4572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817D76"/>
                </a:solidFill>
                <a:latin typeface="Century Gothic" pitchFamily="34" charset="0"/>
              </a:rPr>
              <a:t>Agenda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446609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9B26"/>
                </a:solidFill>
                <a:latin typeface="Century Gothic" pitchFamily="34" charset="0"/>
              </a:rPr>
              <a:t>1</a:t>
            </a:r>
            <a:r>
              <a:rPr lang="en-US" dirty="0">
                <a:solidFill>
                  <a:srgbClr val="FF9B26"/>
                </a:solidFill>
                <a:latin typeface="Century Gothic" pitchFamily="34" charset="0"/>
              </a:rPr>
              <a:t> </a:t>
            </a:r>
            <a:r>
              <a:rPr lang="en-US" sz="2400" b="1" dirty="0">
                <a:solidFill>
                  <a:srgbClr val="FF9B26"/>
                </a:solidFill>
                <a:latin typeface="Century Gothic" pitchFamily="34" charset="0"/>
              </a:rPr>
              <a:t>Introduction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2286000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9B26"/>
                </a:solidFill>
                <a:latin typeface="Century Gothic" pitchFamily="34" charset="0"/>
              </a:rPr>
              <a:t>2</a:t>
            </a:r>
            <a:r>
              <a:rPr lang="en-US" dirty="0">
                <a:solidFill>
                  <a:srgbClr val="FF9B26"/>
                </a:solidFill>
                <a:latin typeface="Century Gothic" pitchFamily="34" charset="0"/>
              </a:rPr>
              <a:t> </a:t>
            </a:r>
            <a:r>
              <a:rPr lang="en-US" sz="2400" b="1" dirty="0">
                <a:solidFill>
                  <a:srgbClr val="FF9B26"/>
                </a:solidFill>
                <a:latin typeface="Century Gothic" pitchFamily="34" charset="0"/>
              </a:rPr>
              <a:t>Overview of the Process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3125391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9B26"/>
                </a:solidFill>
                <a:latin typeface="Century Gothic" pitchFamily="34" charset="0"/>
              </a:rPr>
              <a:t>3</a:t>
            </a:r>
            <a:r>
              <a:rPr lang="en-US" dirty="0">
                <a:solidFill>
                  <a:srgbClr val="FF9B26"/>
                </a:solidFill>
                <a:latin typeface="Century Gothic" pitchFamily="34" charset="0"/>
              </a:rPr>
              <a:t> </a:t>
            </a:r>
            <a:r>
              <a:rPr lang="en-US" sz="2400" b="1" dirty="0">
                <a:solidFill>
                  <a:srgbClr val="FF9B26"/>
                </a:solidFill>
                <a:latin typeface="Century Gothic" pitchFamily="34" charset="0"/>
              </a:rPr>
              <a:t>Explanation of the Project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3964782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9B26"/>
                </a:solidFill>
                <a:latin typeface="Century Gothic" pitchFamily="34" charset="0"/>
              </a:rPr>
              <a:t>4</a:t>
            </a:r>
            <a:r>
              <a:rPr lang="en-US" dirty="0">
                <a:solidFill>
                  <a:srgbClr val="FF9B26"/>
                </a:solidFill>
                <a:latin typeface="Century Gothic" pitchFamily="34" charset="0"/>
              </a:rPr>
              <a:t> </a:t>
            </a:r>
            <a:r>
              <a:rPr lang="en-US" sz="2400" b="1" dirty="0">
                <a:solidFill>
                  <a:srgbClr val="FF9B26"/>
                </a:solidFill>
                <a:latin typeface="Century Gothic" pitchFamily="34" charset="0"/>
              </a:rPr>
              <a:t>Preliminary Scope of the EIR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4804173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9B26"/>
                </a:solidFill>
                <a:latin typeface="Century Gothic" pitchFamily="34" charset="0"/>
              </a:rPr>
              <a:t>5</a:t>
            </a:r>
            <a:r>
              <a:rPr lang="en-US" dirty="0">
                <a:solidFill>
                  <a:srgbClr val="FF9B26"/>
                </a:solidFill>
                <a:latin typeface="Century Gothic" pitchFamily="34" charset="0"/>
              </a:rPr>
              <a:t> </a:t>
            </a:r>
            <a:r>
              <a:rPr lang="en-US" sz="2400" b="1" dirty="0">
                <a:solidFill>
                  <a:srgbClr val="FF9B26"/>
                </a:solidFill>
                <a:latin typeface="Century Gothic" pitchFamily="34" charset="0"/>
              </a:rPr>
              <a:t>Public Input on the Scope of the EIR</a:t>
            </a:r>
          </a:p>
        </p:txBody>
      </p:sp>
    </p:spTree>
    <p:extLst>
      <p:ext uri="{BB962C8B-B14F-4D97-AF65-F5344CB8AC3E}">
        <p14:creationId xmlns:p14="http://schemas.microsoft.com/office/powerpoint/2010/main" val="1177398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71600" y="685800"/>
            <a:ext cx="6324600" cy="990600"/>
          </a:xfrm>
        </p:spPr>
        <p:txBody>
          <a:bodyPr/>
          <a:lstStyle/>
          <a:p>
            <a:pPr algn="ctr"/>
            <a:r>
              <a:rPr lang="en-US" dirty="0"/>
              <a:t>What is an EIR / CEQA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57200" y="1981200"/>
            <a:ext cx="8153400" cy="36576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1800" dirty="0"/>
              <a:t>An informational document designed to inform the public and decision-makes about potential </a:t>
            </a:r>
            <a:r>
              <a:rPr lang="en-US" sz="1800" u="sng" dirty="0"/>
              <a:t>environmental</a:t>
            </a:r>
            <a:r>
              <a:rPr lang="en-US" sz="1800" dirty="0"/>
              <a:t> impacts of a project.</a:t>
            </a:r>
          </a:p>
          <a:p>
            <a:endParaRPr lang="en-US" sz="1800" dirty="0"/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800" dirty="0"/>
              <a:t>A problem solving document that identifies ways to avoid or lessen impacts:</a:t>
            </a:r>
          </a:p>
          <a:p>
            <a:pPr marL="8572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Mitigation Measures</a:t>
            </a:r>
          </a:p>
          <a:p>
            <a:pPr marL="8572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Alternatives</a:t>
            </a:r>
          </a:p>
          <a:p>
            <a:pPr marL="571500"/>
            <a:endParaRPr lang="en-US" sz="1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1800" dirty="0"/>
              <a:t>Environmental impacts are just one of the factors considered by the decision-makers when deciding whether or not to approve a project.</a:t>
            </a:r>
          </a:p>
        </p:txBody>
      </p:sp>
    </p:spTree>
    <p:extLst>
      <p:ext uri="{BB962C8B-B14F-4D97-AF65-F5344CB8AC3E}">
        <p14:creationId xmlns:p14="http://schemas.microsoft.com/office/powerpoint/2010/main" val="310751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Role of the EIR Consultant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3400" y="1524000"/>
            <a:ext cx="8153400" cy="4558171"/>
          </a:xfrm>
        </p:spPr>
        <p:txBody>
          <a:bodyPr/>
          <a:lstStyle/>
          <a:p>
            <a:pPr marL="114300" indent="-457200">
              <a:buFont typeface="Wingdings" panose="05000000000000000000" pitchFamily="2" charset="2"/>
              <a:buChar char="Ø"/>
            </a:pPr>
            <a:r>
              <a:rPr lang="en-US" sz="2800" dirty="0"/>
              <a:t>To work with County staff to prepare a technical document that analyzes the environmental impacts of the proposed project, identify ways to lessen impacts, and which clarifies the environmental issues and choices.</a:t>
            </a:r>
          </a:p>
          <a:p>
            <a:pPr indent="0"/>
            <a:endParaRPr lang="en-US" sz="1050" dirty="0"/>
          </a:p>
          <a:p>
            <a:pPr marL="114300" indent="-457200">
              <a:buFont typeface="Wingdings" panose="05000000000000000000" pitchFamily="2" charset="2"/>
              <a:buChar char="Ø"/>
            </a:pPr>
            <a:r>
              <a:rPr lang="en-US" sz="2800" dirty="0"/>
              <a:t>The EIR Consultant is not an advocate for a particular decision.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144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Our Goal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0" dirty="0"/>
              <a:t>To produce and EIR which accurately assesses the potential impacts of the proposed project.</a:t>
            </a:r>
          </a:p>
          <a:p>
            <a:endParaRPr lang="en-US" sz="800" b="0" dirty="0"/>
          </a:p>
          <a:p>
            <a:r>
              <a:rPr lang="en-US" b="0" dirty="0"/>
              <a:t>Identifies mitigation measures, to reduce impacts.</a:t>
            </a:r>
          </a:p>
          <a:p>
            <a:endParaRPr lang="en-US" sz="800" b="0" dirty="0"/>
          </a:p>
          <a:p>
            <a:r>
              <a:rPr lang="en-US" b="0" dirty="0"/>
              <a:t>Identifies impact-reducing alternatives.</a:t>
            </a:r>
          </a:p>
          <a:p>
            <a:endParaRPr lang="en-US" sz="800" b="0" dirty="0"/>
          </a:p>
          <a:p>
            <a:r>
              <a:rPr lang="en-US" b="0" dirty="0"/>
              <a:t>Addresses community comments and concerns.</a:t>
            </a:r>
          </a:p>
          <a:p>
            <a:endParaRPr lang="en-US" sz="900" b="0" dirty="0"/>
          </a:p>
          <a:p>
            <a:r>
              <a:rPr lang="en-US" b="0" dirty="0"/>
              <a:t>Provide the County's decision-makers with the information necessary to understand the environmental consequences of the proposed project, and the environmental trade-offs associated with the proposed project and the alternatives.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907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71760927"/>
              </p:ext>
            </p:extLst>
          </p:nvPr>
        </p:nvGraphicFramePr>
        <p:xfrm>
          <a:off x="762000" y="1877686"/>
          <a:ext cx="7620000" cy="437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Straight Arrow Connector 8"/>
          <p:cNvCxnSpPr>
            <a:cxnSpLocks/>
          </p:cNvCxnSpPr>
          <p:nvPr/>
        </p:nvCxnSpPr>
        <p:spPr>
          <a:xfrm>
            <a:off x="1628775" y="5918588"/>
            <a:ext cx="5886450" cy="2039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05200" y="6155442"/>
            <a:ext cx="22860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350" b="1" dirty="0">
                <a:solidFill>
                  <a:prstClr val="black"/>
                </a:solidFill>
                <a:latin typeface="Calibri" panose="020F0502020204030204"/>
              </a:rPr>
              <a:t>Estimated Timeline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5972191"/>
            <a:ext cx="24574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Year 1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76200" y="252310"/>
            <a:ext cx="8610600" cy="1625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Steps in the EIR Process and </a:t>
            </a:r>
            <a:br>
              <a:rPr lang="en-US" dirty="0"/>
            </a:br>
            <a:r>
              <a:rPr lang="en-US" dirty="0"/>
              <a:t>Opportunities for Input</a:t>
            </a:r>
          </a:p>
        </p:txBody>
      </p:sp>
    </p:spTree>
    <p:extLst>
      <p:ext uri="{BB962C8B-B14F-4D97-AF65-F5344CB8AC3E}">
        <p14:creationId xmlns:p14="http://schemas.microsoft.com/office/powerpoint/2010/main" val="4109604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How to Keep Informed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3400" y="1524001"/>
            <a:ext cx="8153400" cy="47089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Notices will be published in the local paper: Hanford Sentinel and Business Journal.</a:t>
            </a:r>
          </a:p>
          <a:p>
            <a:pPr indent="0"/>
            <a:endParaRPr lang="en-US" sz="6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The Draft EIR will be available at the County Government Building</a:t>
            </a:r>
            <a:endParaRPr lang="en-US" sz="2400" dirty="0">
              <a:highlight>
                <a:srgbClr val="FFFF00"/>
              </a:highlight>
            </a:endParaRPr>
          </a:p>
          <a:p>
            <a:pPr indent="0"/>
            <a:endParaRPr lang="en-US" sz="600" dirty="0"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The NOP is currently available at the County Government Building. Copies have been sent to adjacent property owners.</a:t>
            </a:r>
          </a:p>
          <a:p>
            <a:pPr indent="0"/>
            <a:endParaRPr lang="en-US" sz="6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If you specifically request Notice in writing, the County will send you Notice.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930297"/>
      </p:ext>
    </p:extLst>
  </p:cSld>
  <p:clrMapOvr>
    <a:masterClrMapping/>
  </p:clrMapOvr>
</p:sld>
</file>

<file path=ppt/theme/theme1.xml><?xml version="1.0" encoding="utf-8"?>
<a:theme xmlns:a="http://schemas.openxmlformats.org/drawingml/2006/main" name="Stantec">
  <a:themeElements>
    <a:clrScheme name="Stantec">
      <a:dk1>
        <a:sysClr val="windowText" lastClr="000000"/>
      </a:dk1>
      <a:lt1>
        <a:sysClr val="window" lastClr="FFFFFF"/>
      </a:lt1>
      <a:dk2>
        <a:srgbClr val="FF9B26"/>
      </a:dk2>
      <a:lt2>
        <a:srgbClr val="8B8376"/>
      </a:lt2>
      <a:accent1>
        <a:srgbClr val="FF9B26"/>
      </a:accent1>
      <a:accent2>
        <a:srgbClr val="D71923"/>
      </a:accent2>
      <a:accent3>
        <a:srgbClr val="FFC90E"/>
      </a:accent3>
      <a:accent4>
        <a:srgbClr val="00A8FF"/>
      </a:accent4>
      <a:accent5>
        <a:srgbClr val="75C000"/>
      </a:accent5>
      <a:accent6>
        <a:srgbClr val="8B8376"/>
      </a:accent6>
      <a:hlink>
        <a:srgbClr val="0000FF"/>
      </a:hlink>
      <a:folHlink>
        <a:srgbClr val="800080"/>
      </a:folHlink>
    </a:clrScheme>
    <a:fontScheme name="Stantec Fo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tec Black &amp; Red">
  <a:themeElements>
    <a:clrScheme name="Stantec">
      <a:dk1>
        <a:sysClr val="windowText" lastClr="000000"/>
      </a:dk1>
      <a:lt1>
        <a:sysClr val="window" lastClr="FFFFFF"/>
      </a:lt1>
      <a:dk2>
        <a:srgbClr val="FF9B26"/>
      </a:dk2>
      <a:lt2>
        <a:srgbClr val="8B8376"/>
      </a:lt2>
      <a:accent1>
        <a:srgbClr val="FF9B26"/>
      </a:accent1>
      <a:accent2>
        <a:srgbClr val="D71923"/>
      </a:accent2>
      <a:accent3>
        <a:srgbClr val="FFC90E"/>
      </a:accent3>
      <a:accent4>
        <a:srgbClr val="00A8FF"/>
      </a:accent4>
      <a:accent5>
        <a:srgbClr val="75C000"/>
      </a:accent5>
      <a:accent6>
        <a:srgbClr val="8B8376"/>
      </a:accent6>
      <a:hlink>
        <a:srgbClr val="0000FF"/>
      </a:hlink>
      <a:folHlink>
        <a:srgbClr val="800080"/>
      </a:folHlink>
    </a:clrScheme>
    <a:fontScheme name="Stantec">
      <a:majorFont>
        <a:latin typeface="Century Gothic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39AC0B034BAD4C9F0F327BE421C22C" ma:contentTypeVersion="10" ma:contentTypeDescription="Create a new document." ma:contentTypeScope="" ma:versionID="c2aeffbb0b89dbbd7efc41ceabb23e3e">
  <xsd:schema xmlns:xsd="http://www.w3.org/2001/XMLSchema" xmlns:xs="http://www.w3.org/2001/XMLSchema" xmlns:p="http://schemas.microsoft.com/office/2006/metadata/properties" xmlns:ns2="88292104-dd8b-439e-bac2-f6c55ae9ee04" xmlns:ns3="b6491903-5d7b-43da-8119-6ca5c50f8029" targetNamespace="http://schemas.microsoft.com/office/2006/metadata/properties" ma:root="true" ma:fieldsID="74be04869c4d19d1b9b48c42aaa873c7" ns2:_="" ns3:_="">
    <xsd:import namespace="88292104-dd8b-439e-bac2-f6c55ae9ee04"/>
    <xsd:import namespace="b6491903-5d7b-43da-8119-6ca5c50f80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292104-dd8b-439e-bac2-f6c55ae9ee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662ea8d-3d95-4996-9f67-876649615d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491903-5d7b-43da-8119-6ca5c50f8029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bd2320f-7cca-406c-af36-5054b0268b7c}" ma:internalName="TaxCatchAll" ma:showField="CatchAllData" ma:web="b6491903-5d7b-43da-8119-6ca5c50f80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342818-D02A-40C0-9005-8B56509EC350}"/>
</file>

<file path=customXml/itemProps2.xml><?xml version="1.0" encoding="utf-8"?>
<ds:datastoreItem xmlns:ds="http://schemas.openxmlformats.org/officeDocument/2006/customXml" ds:itemID="{6FC65690-2548-44D2-A98E-74F19A1D8150}"/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380</TotalTime>
  <Words>807</Words>
  <Application>Microsoft Office PowerPoint</Application>
  <PresentationFormat>On-screen Show (4:3)</PresentationFormat>
  <Paragraphs>143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Georgia</vt:lpstr>
      <vt:lpstr>Wingdings</vt:lpstr>
      <vt:lpstr>Stantec</vt:lpstr>
      <vt:lpstr>Stantec Black &amp; Red</vt:lpstr>
      <vt:lpstr>Office Theme</vt:lpstr>
      <vt:lpstr>PowerPoint Presentation</vt:lpstr>
      <vt:lpstr>PowerPoint Presentation</vt:lpstr>
      <vt:lpstr>Safety Moment</vt:lpstr>
      <vt:lpstr>PowerPoint Presentation</vt:lpstr>
      <vt:lpstr>What is an EIR / CEQA</vt:lpstr>
      <vt:lpstr>Role of the EIR Consultant</vt:lpstr>
      <vt:lpstr>Our Goal</vt:lpstr>
      <vt:lpstr>PowerPoint Presentation</vt:lpstr>
      <vt:lpstr>How to Keep Informed</vt:lpstr>
      <vt:lpstr>PowerPoint Presentation</vt:lpstr>
      <vt:lpstr>PowerPoint Presentation</vt:lpstr>
      <vt:lpstr>Topics Identified in NOP to be Addressed in the EIR</vt:lpstr>
      <vt:lpstr>Helping Us with the Scope </vt:lpstr>
      <vt:lpstr>Next Steps…. </vt:lpstr>
    </vt:vector>
  </TitlesOfParts>
  <Company>Stantec Consulting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this template</dc:title>
  <dc:creator>Radonich, Anna</dc:creator>
  <cp:lastModifiedBy>Radonich, Anna</cp:lastModifiedBy>
  <cp:revision>35</cp:revision>
  <cp:lastPrinted>2016-03-29T15:18:54Z</cp:lastPrinted>
  <dcterms:created xsi:type="dcterms:W3CDTF">2017-09-20T18:07:34Z</dcterms:created>
  <dcterms:modified xsi:type="dcterms:W3CDTF">2017-09-21T20:22:26Z</dcterms:modified>
</cp:coreProperties>
</file>