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6" r:id="rId2"/>
    <p:sldId id="301" r:id="rId3"/>
    <p:sldId id="297" r:id="rId4"/>
    <p:sldId id="309" r:id="rId5"/>
    <p:sldId id="293" r:id="rId6"/>
    <p:sldId id="307" r:id="rId7"/>
    <p:sldId id="299" r:id="rId8"/>
    <p:sldId id="300" r:id="rId9"/>
    <p:sldId id="303" r:id="rId10"/>
    <p:sldId id="308" r:id="rId11"/>
    <p:sldId id="291" r:id="rId12"/>
    <p:sldId id="305" r:id="rId13"/>
    <p:sldId id="298" r:id="rId14"/>
    <p:sldId id="304" r:id="rId15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C000"/>
    <a:srgbClr val="663300"/>
    <a:srgbClr val="47FFD1"/>
    <a:srgbClr val="00CC99"/>
    <a:srgbClr val="E6E6E6"/>
    <a:srgbClr val="F2F2F2"/>
    <a:srgbClr val="85FFE0"/>
    <a:srgbClr val="CCCC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4" autoAdjust="0"/>
    <p:restoredTop sz="94641" autoAdjust="0"/>
  </p:normalViewPr>
  <p:slideViewPr>
    <p:cSldViewPr>
      <p:cViewPr varScale="1">
        <p:scale>
          <a:sx n="155" d="100"/>
          <a:sy n="155" d="100"/>
        </p:scale>
        <p:origin x="252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28946-9213-463A-B28B-CC48756F144E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 dirty="0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635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68538" y="1628775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CUP 3618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B5F01140-2BDD-47CF-A00A-DBEDD001E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886"/>
            <a:ext cx="9144000" cy="475222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8B7B0E8-395B-4448-8466-44129659B8C8}"/>
              </a:ext>
            </a:extLst>
          </p:cNvPr>
          <p:cNvSpPr/>
          <p:nvPr/>
        </p:nvSpPr>
        <p:spPr bwMode="auto">
          <a:xfrm>
            <a:off x="3991232" y="2866768"/>
            <a:ext cx="1322173" cy="1315994"/>
          </a:xfrm>
          <a:custGeom>
            <a:avLst/>
            <a:gdLst>
              <a:gd name="connsiteX0" fmla="*/ 0 w 1322173"/>
              <a:gd name="connsiteY0" fmla="*/ 0 h 1315994"/>
              <a:gd name="connsiteX1" fmla="*/ 18536 w 1322173"/>
              <a:gd name="connsiteY1" fmla="*/ 1291281 h 1315994"/>
              <a:gd name="connsiteX2" fmla="*/ 1322173 w 1322173"/>
              <a:gd name="connsiteY2" fmla="*/ 1315994 h 1315994"/>
              <a:gd name="connsiteX3" fmla="*/ 1315995 w 1322173"/>
              <a:gd name="connsiteY3" fmla="*/ 6178 h 1315994"/>
              <a:gd name="connsiteX4" fmla="*/ 0 w 1322173"/>
              <a:gd name="connsiteY4" fmla="*/ 0 h 13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173" h="1315994">
                <a:moveTo>
                  <a:pt x="0" y="0"/>
                </a:moveTo>
                <a:lnTo>
                  <a:pt x="18536" y="1291281"/>
                </a:lnTo>
                <a:lnTo>
                  <a:pt x="1322173" y="1315994"/>
                </a:lnTo>
                <a:cubicBezTo>
                  <a:pt x="1320114" y="879389"/>
                  <a:pt x="1318054" y="442783"/>
                  <a:pt x="1315995" y="617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16CCD-7E15-477A-BE1F-E895AA67704F}"/>
              </a:ext>
            </a:extLst>
          </p:cNvPr>
          <p:cNvSpPr txBox="1"/>
          <p:nvPr/>
        </p:nvSpPr>
        <p:spPr>
          <a:xfrm>
            <a:off x="4211960" y="321297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FFDAF-0EBC-406E-ABFF-55988D832688}"/>
              </a:ext>
            </a:extLst>
          </p:cNvPr>
          <p:cNvSpPr txBox="1"/>
          <p:nvPr/>
        </p:nvSpPr>
        <p:spPr>
          <a:xfrm>
            <a:off x="4283968" y="268420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Shaw Ave.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A32D1-026E-4F26-A154-4F73F5FB2C14}"/>
              </a:ext>
            </a:extLst>
          </p:cNvPr>
          <p:cNvSpPr txBox="1"/>
          <p:nvPr/>
        </p:nvSpPr>
        <p:spPr>
          <a:xfrm rot="16200000">
            <a:off x="3455426" y="3413902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McCall Ave.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AD316-0447-426B-8C61-410A9F9D0BD6}"/>
              </a:ext>
            </a:extLst>
          </p:cNvPr>
          <p:cNvSpPr txBox="1"/>
          <p:nvPr/>
        </p:nvSpPr>
        <p:spPr>
          <a:xfrm>
            <a:off x="7452320" y="328498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Quail Lakes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9B8C810-15B5-46B0-B9C1-9E456A782F3D}"/>
              </a:ext>
            </a:extLst>
          </p:cNvPr>
          <p:cNvSpPr/>
          <p:nvPr/>
        </p:nvSpPr>
        <p:spPr bwMode="auto">
          <a:xfrm rot="10800000">
            <a:off x="8676456" y="1124744"/>
            <a:ext cx="288032" cy="432048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32A8F-E847-4ADA-8906-1BD4A6FD4C1E}"/>
              </a:ext>
            </a:extLst>
          </p:cNvPr>
          <p:cNvSpPr txBox="1"/>
          <p:nvPr/>
        </p:nvSpPr>
        <p:spPr>
          <a:xfrm>
            <a:off x="8657922" y="1536130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14B700-8768-48CE-BDB3-DC7EA2A7EF0B}"/>
              </a:ext>
            </a:extLst>
          </p:cNvPr>
          <p:cNvSpPr/>
          <p:nvPr/>
        </p:nvSpPr>
        <p:spPr>
          <a:xfrm>
            <a:off x="-324544" y="3861048"/>
            <a:ext cx="4150405" cy="2092881"/>
          </a:xfrm>
          <a:prstGeom prst="rect">
            <a:avLst/>
          </a:prstGeom>
          <a:solidFill>
            <a:srgbClr val="D9D9D9">
              <a:alpha val="8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FINDINGS</a:t>
            </a:r>
          </a:p>
          <a:p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Adequate Size and Shape of the parcel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Adequacy of Streets and Highways serving the parcel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No Adverse Effects Upon surrounding property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Consistency with the General Plan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That the conditions stated in the resolution are deemed necessary to protect the public health, safety and general welfare.</a:t>
            </a:r>
          </a:p>
        </p:txBody>
      </p:sp>
    </p:spTree>
    <p:extLst>
      <p:ext uri="{BB962C8B-B14F-4D97-AF65-F5344CB8AC3E}">
        <p14:creationId xmlns:p14="http://schemas.microsoft.com/office/powerpoint/2010/main" val="2842385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735013"/>
            <a:ext cx="6516687" cy="5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19" name="Picture 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 dirty="0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1635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88423" name="WordArt 7"/>
          <p:cNvSpPr>
            <a:spLocks noChangeArrowheads="1" noChangeShapeType="1" noTextEdit="1"/>
          </p:cNvSpPr>
          <p:nvPr/>
        </p:nvSpPr>
        <p:spPr bwMode="auto">
          <a:xfrm>
            <a:off x="1979613" y="1700808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18900000" scaled="1"/>
                </a:gradFill>
                <a:latin typeface="Arial Black"/>
              </a:rPr>
              <a:t>CUP 3618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kite&#10;&#10;Description automatically generated">
            <a:extLst>
              <a:ext uri="{FF2B5EF4-FFF2-40B4-BE49-F238E27FC236}">
                <a16:creationId xmlns:a16="http://schemas.microsoft.com/office/drawing/2014/main" id="{047DC1FA-18CC-4914-93F1-E7D7D003E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978"/>
            <a:ext cx="9144000" cy="54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2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A25159F-4855-42CB-AE5F-CB31DE704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65"/>
            <a:ext cx="9144000" cy="59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1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6555F097-0D69-493C-86AC-DF763072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885"/>
            <a:ext cx="9144000" cy="60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B5F01140-2BDD-47CF-A00A-DBEDD001E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886"/>
            <a:ext cx="9144000" cy="475222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8B7B0E8-395B-4448-8466-44129659B8C8}"/>
              </a:ext>
            </a:extLst>
          </p:cNvPr>
          <p:cNvSpPr/>
          <p:nvPr/>
        </p:nvSpPr>
        <p:spPr bwMode="auto">
          <a:xfrm>
            <a:off x="3991232" y="2866768"/>
            <a:ext cx="1322173" cy="1315994"/>
          </a:xfrm>
          <a:custGeom>
            <a:avLst/>
            <a:gdLst>
              <a:gd name="connsiteX0" fmla="*/ 0 w 1322173"/>
              <a:gd name="connsiteY0" fmla="*/ 0 h 1315994"/>
              <a:gd name="connsiteX1" fmla="*/ 18536 w 1322173"/>
              <a:gd name="connsiteY1" fmla="*/ 1291281 h 1315994"/>
              <a:gd name="connsiteX2" fmla="*/ 1322173 w 1322173"/>
              <a:gd name="connsiteY2" fmla="*/ 1315994 h 1315994"/>
              <a:gd name="connsiteX3" fmla="*/ 1315995 w 1322173"/>
              <a:gd name="connsiteY3" fmla="*/ 6178 h 1315994"/>
              <a:gd name="connsiteX4" fmla="*/ 0 w 1322173"/>
              <a:gd name="connsiteY4" fmla="*/ 0 h 13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173" h="1315994">
                <a:moveTo>
                  <a:pt x="0" y="0"/>
                </a:moveTo>
                <a:lnTo>
                  <a:pt x="18536" y="1291281"/>
                </a:lnTo>
                <a:lnTo>
                  <a:pt x="1322173" y="1315994"/>
                </a:lnTo>
                <a:cubicBezTo>
                  <a:pt x="1320114" y="879389"/>
                  <a:pt x="1318054" y="442783"/>
                  <a:pt x="1315995" y="617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16CCD-7E15-477A-BE1F-E895AA67704F}"/>
              </a:ext>
            </a:extLst>
          </p:cNvPr>
          <p:cNvSpPr txBox="1"/>
          <p:nvPr/>
        </p:nvSpPr>
        <p:spPr>
          <a:xfrm>
            <a:off x="4211960" y="321297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FFDAF-0EBC-406E-ABFF-55988D832688}"/>
              </a:ext>
            </a:extLst>
          </p:cNvPr>
          <p:cNvSpPr txBox="1"/>
          <p:nvPr/>
        </p:nvSpPr>
        <p:spPr>
          <a:xfrm>
            <a:off x="4283968" y="268420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Shaw Ave.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A32D1-026E-4F26-A154-4F73F5FB2C14}"/>
              </a:ext>
            </a:extLst>
          </p:cNvPr>
          <p:cNvSpPr txBox="1"/>
          <p:nvPr/>
        </p:nvSpPr>
        <p:spPr>
          <a:xfrm rot="16200000">
            <a:off x="3455426" y="3413902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McCall Ave.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AD316-0447-426B-8C61-410A9F9D0BD6}"/>
              </a:ext>
            </a:extLst>
          </p:cNvPr>
          <p:cNvSpPr txBox="1"/>
          <p:nvPr/>
        </p:nvSpPr>
        <p:spPr>
          <a:xfrm>
            <a:off x="7452320" y="328498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Quail Lakes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9B8C810-15B5-46B0-B9C1-9E456A782F3D}"/>
              </a:ext>
            </a:extLst>
          </p:cNvPr>
          <p:cNvSpPr/>
          <p:nvPr/>
        </p:nvSpPr>
        <p:spPr bwMode="auto">
          <a:xfrm rot="10800000">
            <a:off x="8676456" y="1124744"/>
            <a:ext cx="288032" cy="432048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32A8F-E847-4ADA-8906-1BD4A6FD4C1E}"/>
              </a:ext>
            </a:extLst>
          </p:cNvPr>
          <p:cNvSpPr txBox="1"/>
          <p:nvPr/>
        </p:nvSpPr>
        <p:spPr>
          <a:xfrm>
            <a:off x="8657922" y="1536130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5637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0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1E8B17E-0242-40F3-89FD-634763111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0"/>
            <a:ext cx="897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0230B02-6FDC-4AF6-B37A-76FADC376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67"/>
            <a:ext cx="9144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55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1A05E11-99EA-41F3-AD81-E3E685DF6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053"/>
            <a:ext cx="9144000" cy="60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2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B51E0815-8E23-4CB7-8974-AFC7234AF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758"/>
            <a:ext cx="9144000" cy="60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20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2C8542D-C2DC-465B-A882-03C2D6540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2"/>
            <a:ext cx="9144000" cy="60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465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0511B8-7391-4056-9EF4-2A41D359EC23}"/>
</file>

<file path=customXml/itemProps2.xml><?xml version="1.0" encoding="utf-8"?>
<ds:datastoreItem xmlns:ds="http://schemas.openxmlformats.org/officeDocument/2006/customXml" ds:itemID="{6C90F760-A0E0-41B3-A5DD-4A7851B4523B}"/>
</file>

<file path=docProps/app.xml><?xml version="1.0" encoding="utf-8"?>
<Properties xmlns="http://schemas.openxmlformats.org/officeDocument/2006/extended-properties" xmlns:vt="http://schemas.openxmlformats.org/officeDocument/2006/docPropsVTypes">
  <TotalTime>4972</TotalTime>
  <Words>94</Words>
  <Application>Microsoft Office PowerPoint</Application>
  <PresentationFormat>On-screen Show (4:3)</PresentationFormat>
  <Paragraphs>29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 Black</vt:lpstr>
      <vt:lpstr>Arial Rounded MT Bold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Shaw, Jeremy</cp:lastModifiedBy>
  <cp:revision>371</cp:revision>
  <cp:lastPrinted>2004-10-07T15:08:16Z</cp:lastPrinted>
  <dcterms:created xsi:type="dcterms:W3CDTF">2004-04-19T19:39:45Z</dcterms:created>
  <dcterms:modified xsi:type="dcterms:W3CDTF">2020-10-06T22:05:54Z</dcterms:modified>
</cp:coreProperties>
</file>