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47FF"/>
    <a:srgbClr val="000082"/>
    <a:srgbClr val="0066FF"/>
    <a:srgbClr val="0099FF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41" autoAdjust="0"/>
  </p:normalViewPr>
  <p:slideViewPr>
    <p:cSldViewPr>
      <p:cViewPr varScale="1">
        <p:scale>
          <a:sx n="148" d="100"/>
          <a:sy n="148" d="100"/>
        </p:scale>
        <p:origin x="10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84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E1E6BCF9-3E0B-43CE-B37B-6A2113EE6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DB343B90-F427-4BDA-9268-A9A5DF5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43B90-F427-4BDA-9268-A9A5DF58FAC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75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7CD5-EE18-4788-91D6-8BB3C728E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F644-E73C-4786-A5DA-1FD98050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54EB-5442-455B-8B75-4E5BBC42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0E9C-E24D-4BBF-ACB3-D5BA25D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7C42-4B5C-4067-ABF1-F0C73766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F11-DC12-4217-A9A4-A499509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E0D-FD13-417C-8DB9-A13E11C7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9CB7-8FAC-46E5-8E24-9BCC1B34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B856-80B2-48F9-B378-212936ECE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EB0C-FED7-4031-A91E-C581596A0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D936-ECB6-4444-AF86-1FDA3430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34E5A4-DA15-4DC8-9F3E-67C6F8661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44" y="939379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5288" y="260350"/>
            <a:ext cx="8382000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00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635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1475656" y="2732348"/>
            <a:ext cx="5700563" cy="253947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225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VA 4098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B3D6-BD7F-4691-BBBC-63629D4E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Aerial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B849B-A315-4174-AFAD-0CE4137D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17073"/>
            <a:ext cx="6884243" cy="59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5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213A55-DC0D-40AB-8BFB-B26D7F014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4" y="20115"/>
            <a:ext cx="8911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6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4C02E2-C357-4E2F-91F0-110011580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0" y="0"/>
            <a:ext cx="9074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BA76EA-8D5C-4969-8468-580560C3B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7" y="0"/>
            <a:ext cx="8886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7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BFD4A-8AB2-461A-BEB1-06090F6B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192"/>
            <a:ext cx="9144000" cy="664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2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F3BB-5BB9-4CA1-901D-01DC10EA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06" y="116632"/>
            <a:ext cx="7772400" cy="936104"/>
          </a:xfrm>
        </p:spPr>
        <p:txBody>
          <a:bodyPr/>
          <a:lstStyle/>
          <a:p>
            <a:r>
              <a:rPr lang="en-US" dirty="0"/>
              <a:t>Mandatory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0E272-090A-4994-AC9A-97290C6A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94" y="1052736"/>
            <a:ext cx="7772400" cy="5688631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There are exceptional or extraordinary circumstances or conditions applicable to the property involved which do not apply generally to other property in the vicinity having the identical zoning classification</a:t>
            </a:r>
          </a:p>
          <a:p>
            <a:pPr marL="0" indent="0">
              <a:buNone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Such Variance is necessary for the preservation and enjoyment of a substantial property right of the applicant, which right is possessed by other property owners under like conditions in the vicinity having the identical zoning classification.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That the proposed use will have no adverse effect on abutting property and surrounding neighborhood or the permitted use thereof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That the proposed development is consistent with the General Plan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418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535471-4274-4E1C-B96F-54D978BBBF86}"/>
</file>

<file path=customXml/itemProps2.xml><?xml version="1.0" encoding="utf-8"?>
<ds:datastoreItem xmlns:ds="http://schemas.openxmlformats.org/officeDocument/2006/customXml" ds:itemID="{28B2AAEF-6D96-4134-97CE-AA44439CF44B}"/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123</Words>
  <Application>Microsoft Office PowerPoint</Application>
  <PresentationFormat>On-screen Show (4:3)</PresentationFormat>
  <Paragraphs>15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Arial Rounded MT Bold</vt:lpstr>
      <vt:lpstr>Times New Roman</vt:lpstr>
      <vt:lpstr>Default Design</vt:lpstr>
      <vt:lpstr>PowerPoint Presentation</vt:lpstr>
      <vt:lpstr>Aerial Image</vt:lpstr>
      <vt:lpstr>PowerPoint Presentation</vt:lpstr>
      <vt:lpstr>PowerPoint Presentation</vt:lpstr>
      <vt:lpstr>PowerPoint Presentation</vt:lpstr>
      <vt:lpstr>PowerPoint Presentation</vt:lpstr>
      <vt:lpstr>Mandatory Findings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 Hernandez</dc:creator>
  <cp:lastModifiedBy>Davis, Ethan</cp:lastModifiedBy>
  <cp:revision>200</cp:revision>
  <cp:lastPrinted>2004-10-07T15:08:16Z</cp:lastPrinted>
  <dcterms:created xsi:type="dcterms:W3CDTF">2004-04-19T19:39:45Z</dcterms:created>
  <dcterms:modified xsi:type="dcterms:W3CDTF">2021-03-08T16:28:36Z</dcterms:modified>
</cp:coreProperties>
</file>