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47FF"/>
    <a:srgbClr val="000082"/>
    <a:srgbClr val="0066FF"/>
    <a:srgbClr val="0099FF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1" autoAdjust="0"/>
  </p:normalViewPr>
  <p:slideViewPr>
    <p:cSldViewPr>
      <p:cViewPr>
        <p:scale>
          <a:sx n="125" d="100"/>
          <a:sy n="125" d="100"/>
        </p:scale>
        <p:origin x="1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44" y="939379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635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1475656" y="2732348"/>
            <a:ext cx="5700563" cy="25394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VA 4100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0DCB3-C868-454F-A664-BABF182FD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6" y="148904"/>
            <a:ext cx="8498048" cy="6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AF64A4-DE0A-467E-AE37-4B99D9E8D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1" y="0"/>
            <a:ext cx="8905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4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622CCC-354A-4F23-976C-F7EECC5CC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" y="0"/>
            <a:ext cx="9048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89D438-5604-4159-A57A-AFFE4B14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2" y="0"/>
            <a:ext cx="8916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6B57F-5508-4CEC-88EE-9FF7D6600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24" y="0"/>
            <a:ext cx="667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9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6D6F0A-82FC-411D-9DD7-AC42E81D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5472608" cy="47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675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EE7E3B-5E88-490B-B08F-A14A75FC7F16}"/>
</file>

<file path=customXml/itemProps2.xml><?xml version="1.0" encoding="utf-8"?>
<ds:datastoreItem xmlns:ds="http://schemas.openxmlformats.org/officeDocument/2006/customXml" ds:itemID="{811E5EC9-3C37-4C8F-BDC9-FDEFE7E7A5AF}"/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13</Words>
  <Application>Microsoft Office PowerPoint</Application>
  <PresentationFormat>On-screen Show (4:3)</PresentationFormat>
  <Paragraphs>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Davis, Ethan</cp:lastModifiedBy>
  <cp:revision>199</cp:revision>
  <cp:lastPrinted>2004-10-07T15:08:16Z</cp:lastPrinted>
  <dcterms:created xsi:type="dcterms:W3CDTF">2004-04-19T19:39:45Z</dcterms:created>
  <dcterms:modified xsi:type="dcterms:W3CDTF">2021-04-07T23:42:30Z</dcterms:modified>
</cp:coreProperties>
</file>