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319" r:id="rId3"/>
    <p:sldId id="321" r:id="rId4"/>
    <p:sldId id="320" r:id="rId5"/>
    <p:sldId id="323" r:id="rId6"/>
    <p:sldId id="334" r:id="rId7"/>
    <p:sldId id="329" r:id="rId8"/>
    <p:sldId id="330" r:id="rId9"/>
    <p:sldId id="327" r:id="rId10"/>
    <p:sldId id="328" r:id="rId11"/>
    <p:sldId id="333" r:id="rId12"/>
    <p:sldId id="331" r:id="rId13"/>
    <p:sldId id="300" r:id="rId14"/>
    <p:sldId id="326" r:id="rId15"/>
    <p:sldId id="322" r:id="rId16"/>
  </p:sldIdLst>
  <p:sldSz cx="12192000" cy="6858000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2F2F2"/>
    <a:srgbClr val="0066FF"/>
    <a:srgbClr val="A6A6A6"/>
    <a:srgbClr val="00B0F0"/>
    <a:srgbClr val="D9D9D9"/>
    <a:srgbClr val="000082"/>
    <a:srgbClr val="00CC99"/>
    <a:srgbClr val="BFBF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12" d="100"/>
          <a:sy n="112" d="100"/>
        </p:scale>
        <p:origin x="8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2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863752" y="2833687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CUP 3656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D7762-4F54-4266-963D-C1319BFA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54" y="0"/>
            <a:ext cx="9172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1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B6642-76A1-4C90-AB55-8B7781975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5" y="116632"/>
            <a:ext cx="11306250" cy="648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10EAB-5669-4F09-8EDA-2A66FDDF1536}"/>
              </a:ext>
            </a:extLst>
          </p:cNvPr>
          <p:cNvSpPr txBox="1"/>
          <p:nvPr/>
        </p:nvSpPr>
        <p:spPr>
          <a:xfrm>
            <a:off x="4367808" y="623731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Southeast From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Kamm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</p:txBody>
      </p:sp>
    </p:spTree>
    <p:extLst>
      <p:ext uri="{BB962C8B-B14F-4D97-AF65-F5344CB8AC3E}">
        <p14:creationId xmlns:p14="http://schemas.microsoft.com/office/powerpoint/2010/main" val="6607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AD441-1BF7-40C9-B7E4-F53D30C2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0" y="116632"/>
            <a:ext cx="11161240" cy="6624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80B9E-1150-41B6-B193-CE08E11FAEF8}"/>
              </a:ext>
            </a:extLst>
          </p:cNvPr>
          <p:cNvCxnSpPr/>
          <p:nvPr/>
        </p:nvCxnSpPr>
        <p:spPr bwMode="auto">
          <a:xfrm>
            <a:off x="4295800" y="836712"/>
            <a:ext cx="0" cy="48965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90B89-D30B-43CC-B0CC-440BE9865B8B}"/>
              </a:ext>
            </a:extLst>
          </p:cNvPr>
          <p:cNvCxnSpPr/>
          <p:nvPr/>
        </p:nvCxnSpPr>
        <p:spPr bwMode="auto">
          <a:xfrm>
            <a:off x="4295800" y="5733256"/>
            <a:ext cx="381642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11E462-1ED8-4AC3-91F9-97066B015180}"/>
              </a:ext>
            </a:extLst>
          </p:cNvPr>
          <p:cNvCxnSpPr/>
          <p:nvPr/>
        </p:nvCxnSpPr>
        <p:spPr bwMode="auto">
          <a:xfrm flipV="1">
            <a:off x="8112224" y="836712"/>
            <a:ext cx="72008" cy="48965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0757C-46FF-44EC-96C0-A49DB8824D4F}"/>
              </a:ext>
            </a:extLst>
          </p:cNvPr>
          <p:cNvCxnSpPr/>
          <p:nvPr/>
        </p:nvCxnSpPr>
        <p:spPr bwMode="auto">
          <a:xfrm>
            <a:off x="4295800" y="836712"/>
            <a:ext cx="388843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274D89-146B-4FD1-94F4-FDF70F088D39}"/>
              </a:ext>
            </a:extLst>
          </p:cNvPr>
          <p:cNvSpPr/>
          <p:nvPr/>
        </p:nvSpPr>
        <p:spPr bwMode="auto">
          <a:xfrm>
            <a:off x="3935760" y="2492896"/>
            <a:ext cx="360040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3EBD4-DB76-45C9-A3F0-C6AA4E289F3F}"/>
              </a:ext>
            </a:extLst>
          </p:cNvPr>
          <p:cNvSpPr txBox="1"/>
          <p:nvPr/>
        </p:nvSpPr>
        <p:spPr>
          <a:xfrm>
            <a:off x="2423603" y="2636912"/>
            <a:ext cx="151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PROJECT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04043-C47E-4A35-8BEE-192109C11F83}"/>
              </a:ext>
            </a:extLst>
          </p:cNvPr>
          <p:cNvSpPr txBox="1"/>
          <p:nvPr/>
        </p:nvSpPr>
        <p:spPr>
          <a:xfrm>
            <a:off x="839416" y="4869160"/>
            <a:ext cx="2952300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FINDINGS</a:t>
            </a:r>
          </a:p>
          <a:p>
            <a:endParaRPr lang="en-US" sz="1400" dirty="0"/>
          </a:p>
          <a:p>
            <a:pPr marL="228600" indent="-228600">
              <a:buAutoNum type="arabicPeriod"/>
            </a:pPr>
            <a:r>
              <a:rPr lang="en-US" sz="1400" dirty="0"/>
              <a:t>Adequacy of the Project Site</a:t>
            </a:r>
          </a:p>
          <a:p>
            <a:pPr marL="228600" indent="-228600">
              <a:buAutoNum type="arabicPeriod"/>
            </a:pPr>
            <a:r>
              <a:rPr lang="en-US" sz="1400" dirty="0"/>
              <a:t>Adequacy of the Streets</a:t>
            </a:r>
          </a:p>
          <a:p>
            <a:pPr marL="228600" indent="-228600">
              <a:buAutoNum type="arabicPeriod"/>
            </a:pPr>
            <a:r>
              <a:rPr lang="en-US" sz="1400" dirty="0"/>
              <a:t>No Adverse Effects on the Surrounding Properties</a:t>
            </a:r>
          </a:p>
          <a:p>
            <a:pPr marL="228600" indent="-228600">
              <a:buAutoNum type="arabicPeriod"/>
            </a:pPr>
            <a:r>
              <a:rPr lang="en-US" sz="1400" dirty="0"/>
              <a:t>General Plan Consistency</a:t>
            </a:r>
          </a:p>
        </p:txBody>
      </p:sp>
    </p:spTree>
    <p:extLst>
      <p:ext uri="{BB962C8B-B14F-4D97-AF65-F5344CB8AC3E}">
        <p14:creationId xmlns:p14="http://schemas.microsoft.com/office/powerpoint/2010/main" val="6272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735806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791744" y="2954337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CUP 3656</a:t>
            </a:r>
          </a:p>
        </p:txBody>
      </p:sp>
    </p:spTree>
    <p:extLst>
      <p:ext uri="{BB962C8B-B14F-4D97-AF65-F5344CB8AC3E}">
        <p14:creationId xmlns:p14="http://schemas.microsoft.com/office/powerpoint/2010/main" val="252721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7F6E9-D609-4985-B8C3-5B080891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52" y="0"/>
            <a:ext cx="7883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9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5BDA6-2799-453E-8E35-2E243F98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88640"/>
            <a:ext cx="1108923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60E426-E9C7-47DA-A602-38A8B1A9B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60" y="0"/>
            <a:ext cx="871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8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AD441-1BF7-40C9-B7E4-F53D30C2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0" y="116632"/>
            <a:ext cx="11161240" cy="6624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80B9E-1150-41B6-B193-CE08E11FAEF8}"/>
              </a:ext>
            </a:extLst>
          </p:cNvPr>
          <p:cNvCxnSpPr/>
          <p:nvPr/>
        </p:nvCxnSpPr>
        <p:spPr bwMode="auto">
          <a:xfrm>
            <a:off x="4295800" y="836712"/>
            <a:ext cx="0" cy="48965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90B89-D30B-43CC-B0CC-440BE9865B8B}"/>
              </a:ext>
            </a:extLst>
          </p:cNvPr>
          <p:cNvCxnSpPr/>
          <p:nvPr/>
        </p:nvCxnSpPr>
        <p:spPr bwMode="auto">
          <a:xfrm>
            <a:off x="4295800" y="5733256"/>
            <a:ext cx="381642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11E462-1ED8-4AC3-91F9-97066B015180}"/>
              </a:ext>
            </a:extLst>
          </p:cNvPr>
          <p:cNvCxnSpPr/>
          <p:nvPr/>
        </p:nvCxnSpPr>
        <p:spPr bwMode="auto">
          <a:xfrm flipV="1">
            <a:off x="8112224" y="836712"/>
            <a:ext cx="72008" cy="48965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0757C-46FF-44EC-96C0-A49DB8824D4F}"/>
              </a:ext>
            </a:extLst>
          </p:cNvPr>
          <p:cNvCxnSpPr/>
          <p:nvPr/>
        </p:nvCxnSpPr>
        <p:spPr bwMode="auto">
          <a:xfrm>
            <a:off x="4295800" y="836712"/>
            <a:ext cx="388843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274D89-146B-4FD1-94F4-FDF70F088D39}"/>
              </a:ext>
            </a:extLst>
          </p:cNvPr>
          <p:cNvSpPr/>
          <p:nvPr/>
        </p:nvSpPr>
        <p:spPr bwMode="auto">
          <a:xfrm>
            <a:off x="3935760" y="2492896"/>
            <a:ext cx="360040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3EBD4-DB76-45C9-A3F0-C6AA4E289F3F}"/>
              </a:ext>
            </a:extLst>
          </p:cNvPr>
          <p:cNvSpPr txBox="1"/>
          <p:nvPr/>
        </p:nvSpPr>
        <p:spPr>
          <a:xfrm>
            <a:off x="2423603" y="2636912"/>
            <a:ext cx="151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PROJECT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9D8DC-B725-4604-A6C2-3E77BF0F4011}"/>
              </a:ext>
            </a:extLst>
          </p:cNvPr>
          <p:cNvSpPr txBox="1"/>
          <p:nvPr/>
        </p:nvSpPr>
        <p:spPr>
          <a:xfrm>
            <a:off x="4727848" y="49757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Kamm</a:t>
            </a:r>
            <a:r>
              <a:rPr lang="en-US" dirty="0">
                <a:solidFill>
                  <a:srgbClr val="FFFF00"/>
                </a:solidFill>
              </a:rPr>
              <a:t> Avenue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3A9E5-3967-4CD0-BC94-DABC5B2B70C2}"/>
              </a:ext>
            </a:extLst>
          </p:cNvPr>
          <p:cNvSpPr txBox="1"/>
          <p:nvPr/>
        </p:nvSpPr>
        <p:spPr>
          <a:xfrm rot="16200000">
            <a:off x="7752184" y="3645024"/>
            <a:ext cx="1152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Butte Avenue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22FC484-2EEC-4F64-9C00-3342E0B7F065}"/>
              </a:ext>
            </a:extLst>
          </p:cNvPr>
          <p:cNvSpPr/>
          <p:nvPr/>
        </p:nvSpPr>
        <p:spPr bwMode="auto">
          <a:xfrm>
            <a:off x="10609718" y="980728"/>
            <a:ext cx="402344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B3C7A-173C-4055-85ED-363ACB85C932}"/>
              </a:ext>
            </a:extLst>
          </p:cNvPr>
          <p:cNvSpPr txBox="1"/>
          <p:nvPr/>
        </p:nvSpPr>
        <p:spPr>
          <a:xfrm>
            <a:off x="8904312" y="1080467"/>
            <a:ext cx="15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Helm – Three Miles to the East</a:t>
            </a:r>
          </a:p>
        </p:txBody>
      </p:sp>
    </p:spTree>
    <p:extLst>
      <p:ext uri="{BB962C8B-B14F-4D97-AF65-F5344CB8AC3E}">
        <p14:creationId xmlns:p14="http://schemas.microsoft.com/office/powerpoint/2010/main" val="248149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C27AA-B754-4447-A480-03F4212F8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31" y="0"/>
            <a:ext cx="8709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1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F9F7C-43E6-4B1B-AF07-23432367C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89" y="0"/>
            <a:ext cx="8997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4211-E67B-4118-9ADF-30EB7605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24" y="0"/>
            <a:ext cx="57673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31AC4-D3D2-4118-8FBE-94905160A727}"/>
              </a:ext>
            </a:extLst>
          </p:cNvPr>
          <p:cNvSpPr txBox="1"/>
          <p:nvPr/>
        </p:nvSpPr>
        <p:spPr>
          <a:xfrm>
            <a:off x="5591944" y="3356992"/>
            <a:ext cx="108012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68.67 Acres Site (E)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9E15F-8D24-476F-897D-4E48DBAD87AC}"/>
              </a:ext>
            </a:extLst>
          </p:cNvPr>
          <p:cNvSpPr txBox="1"/>
          <p:nvPr/>
        </p:nvSpPr>
        <p:spPr>
          <a:xfrm>
            <a:off x="5879976" y="5517232"/>
            <a:ext cx="1224136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66.68 Acres Site (Proposed Expansion)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869D1F-E4AF-4E31-9D7A-BE3659D2201E}"/>
              </a:ext>
            </a:extLst>
          </p:cNvPr>
          <p:cNvCxnSpPr/>
          <p:nvPr/>
        </p:nvCxnSpPr>
        <p:spPr bwMode="auto">
          <a:xfrm flipV="1">
            <a:off x="2999656" y="476672"/>
            <a:ext cx="1728192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41E757-590E-4C9D-90AC-848CC9E90EEA}"/>
              </a:ext>
            </a:extLst>
          </p:cNvPr>
          <p:cNvSpPr txBox="1"/>
          <p:nvPr/>
        </p:nvSpPr>
        <p:spPr>
          <a:xfrm>
            <a:off x="2066908" y="66206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Parking (P)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57D321-4481-441C-93F3-0937F0973BCE}"/>
              </a:ext>
            </a:extLst>
          </p:cNvPr>
          <p:cNvCxnSpPr/>
          <p:nvPr/>
        </p:nvCxnSpPr>
        <p:spPr bwMode="auto">
          <a:xfrm flipH="1">
            <a:off x="7968208" y="1628800"/>
            <a:ext cx="122413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266A15-8FAC-4EDC-BAA9-AD146CBCEB4E}"/>
              </a:ext>
            </a:extLst>
          </p:cNvPr>
          <p:cNvSpPr txBox="1"/>
          <p:nvPr/>
        </p:nvSpPr>
        <p:spPr>
          <a:xfrm>
            <a:off x="9264352" y="148478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Buildings (P)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AE27BA-7FC6-43AA-BBA7-CAA70EA6E70E}"/>
              </a:ext>
            </a:extLst>
          </p:cNvPr>
          <p:cNvCxnSpPr/>
          <p:nvPr/>
        </p:nvCxnSpPr>
        <p:spPr bwMode="auto">
          <a:xfrm flipH="1">
            <a:off x="8184232" y="2708920"/>
            <a:ext cx="86409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8378E8-34ED-4E29-9E1B-067E1DB4C2A1}"/>
              </a:ext>
            </a:extLst>
          </p:cNvPr>
          <p:cNvSpPr txBox="1"/>
          <p:nvPr/>
        </p:nvSpPr>
        <p:spPr>
          <a:xfrm>
            <a:off x="9115817" y="250886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Truck Access Road (P)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249AD8-8BB2-49AC-A029-D50977B792BB}"/>
              </a:ext>
            </a:extLst>
          </p:cNvPr>
          <p:cNvCxnSpPr/>
          <p:nvPr/>
        </p:nvCxnSpPr>
        <p:spPr bwMode="auto">
          <a:xfrm>
            <a:off x="2927647" y="2420888"/>
            <a:ext cx="136815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3E86DE3-E3BE-4E10-862B-DFE79E7089B3}"/>
              </a:ext>
            </a:extLst>
          </p:cNvPr>
          <p:cNvSpPr txBox="1"/>
          <p:nvPr/>
        </p:nvSpPr>
        <p:spPr>
          <a:xfrm>
            <a:off x="2204795" y="2124166"/>
            <a:ext cx="939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Storage Areas (P)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673073-5703-402B-A0CC-845E40C8FED0}"/>
              </a:ext>
            </a:extLst>
          </p:cNvPr>
          <p:cNvCxnSpPr/>
          <p:nvPr/>
        </p:nvCxnSpPr>
        <p:spPr bwMode="auto">
          <a:xfrm flipH="1">
            <a:off x="7680176" y="4869160"/>
            <a:ext cx="143564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E16FA7-C0ED-44B2-86A2-D7009BBFC3F9}"/>
              </a:ext>
            </a:extLst>
          </p:cNvPr>
          <p:cNvSpPr txBox="1"/>
          <p:nvPr/>
        </p:nvSpPr>
        <p:spPr>
          <a:xfrm>
            <a:off x="9264352" y="47251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Storage Areas (P)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93D140-1E37-4D41-AE64-3760A944E609}"/>
              </a:ext>
            </a:extLst>
          </p:cNvPr>
          <p:cNvCxnSpPr/>
          <p:nvPr/>
        </p:nvCxnSpPr>
        <p:spPr bwMode="auto">
          <a:xfrm flipH="1">
            <a:off x="8112224" y="3645024"/>
            <a:ext cx="867451" cy="4320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3A3E6E-089D-484E-9C1B-8AEA0252F9FB}"/>
              </a:ext>
            </a:extLst>
          </p:cNvPr>
          <p:cNvSpPr txBox="1"/>
          <p:nvPr/>
        </p:nvSpPr>
        <p:spPr>
          <a:xfrm>
            <a:off x="9048328" y="35010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 Pond (P)</a:t>
            </a:r>
          </a:p>
        </p:txBody>
      </p:sp>
    </p:spTree>
    <p:extLst>
      <p:ext uri="{BB962C8B-B14F-4D97-AF65-F5344CB8AC3E}">
        <p14:creationId xmlns:p14="http://schemas.microsoft.com/office/powerpoint/2010/main" val="368272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210FF5-40E7-4FEB-A9E5-38E71482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62" y="0"/>
            <a:ext cx="919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7A919C-E191-49B3-A3C5-CAA84A01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8" y="0"/>
            <a:ext cx="916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2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C4CE4-5727-4155-A5DD-45D31BE3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89" y="0"/>
            <a:ext cx="9172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05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3CA13-31CB-459A-9943-74D5899CE937}"/>
</file>

<file path=customXml/itemProps2.xml><?xml version="1.0" encoding="utf-8"?>
<ds:datastoreItem xmlns:ds="http://schemas.openxmlformats.org/officeDocument/2006/customXml" ds:itemID="{57004627-60FD-4112-8416-4F8D681C5FBF}"/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108</Words>
  <Application>Microsoft Office PowerPoint</Application>
  <PresentationFormat>Widescreen</PresentationFormat>
  <Paragraphs>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Ahmad, Ejaz</cp:lastModifiedBy>
  <cp:revision>228</cp:revision>
  <cp:lastPrinted>2004-10-07T15:08:16Z</cp:lastPrinted>
  <dcterms:created xsi:type="dcterms:W3CDTF">2004-04-19T19:39:45Z</dcterms:created>
  <dcterms:modified xsi:type="dcterms:W3CDTF">2021-04-21T17:33:06Z</dcterms:modified>
</cp:coreProperties>
</file>