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71" r:id="rId3"/>
    <p:sldId id="267" r:id="rId4"/>
    <p:sldId id="268" r:id="rId5"/>
    <p:sldId id="269" r:id="rId6"/>
    <p:sldId id="270" r:id="rId7"/>
    <p:sldId id="272" r:id="rId8"/>
    <p:sldId id="273" r:id="rId9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47FF"/>
    <a:srgbClr val="000082"/>
    <a:srgbClr val="0066FF"/>
    <a:srgbClr val="0099FF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41" autoAdjust="0"/>
  </p:normalViewPr>
  <p:slideViewPr>
    <p:cSldViewPr>
      <p:cViewPr varScale="1">
        <p:scale>
          <a:sx n="122" d="100"/>
          <a:sy n="122" d="100"/>
        </p:scale>
        <p:origin x="1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43B90-F427-4BDA-9268-A9A5DF58FAC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1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43B90-F427-4BDA-9268-A9A5DF58FAC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96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43B90-F427-4BDA-9268-A9A5DF58FAC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36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44" y="939379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5288" y="260350"/>
            <a:ext cx="8382000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00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635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1475656" y="2732348"/>
            <a:ext cx="5700563" cy="25394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25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VA 4101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0A1CDB-F7F7-410F-A648-9E4197FD1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3" y="0"/>
            <a:ext cx="8713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9B20D-CE22-4DEB-826E-55B9CFED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5" y="0"/>
            <a:ext cx="8965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9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7DB8B1-2715-4E2A-B5EA-48212F9D1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3" y="0"/>
            <a:ext cx="9079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3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115CF-595D-45E8-8C00-02531157B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4" y="0"/>
            <a:ext cx="8794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149CA4-6DC7-4EBB-AB90-8EE98ECE0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0"/>
            <a:ext cx="8983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1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A20EE-C58C-41F9-BC03-5A3EF6394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24" y="0"/>
            <a:ext cx="7267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F5740F-2F74-4968-AB7A-207D8A487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742" y="0"/>
            <a:ext cx="5912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90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A5D0A8-2E72-4DBE-B88E-35B0BC4B0FA4}"/>
</file>

<file path=customXml/itemProps2.xml><?xml version="1.0" encoding="utf-8"?>
<ds:datastoreItem xmlns:ds="http://schemas.openxmlformats.org/officeDocument/2006/customXml" ds:itemID="{94E8B540-5C09-4786-81C7-DFEC8967EC04}"/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16</Words>
  <Application>Microsoft Office PowerPoint</Application>
  <PresentationFormat>On-screen Show (4:3)</PresentationFormat>
  <Paragraphs>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 Black</vt:lpstr>
      <vt:lpstr>Arial Rounded MT 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 Hernandez</dc:creator>
  <cp:lastModifiedBy>Davis, Ethan</cp:lastModifiedBy>
  <cp:revision>201</cp:revision>
  <cp:lastPrinted>2004-10-07T15:08:16Z</cp:lastPrinted>
  <dcterms:created xsi:type="dcterms:W3CDTF">2004-04-19T19:39:45Z</dcterms:created>
  <dcterms:modified xsi:type="dcterms:W3CDTF">2021-04-20T23:10:23Z</dcterms:modified>
</cp:coreProperties>
</file>