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7FF"/>
    <a:srgbClr val="000082"/>
    <a:srgbClr val="0066FF"/>
    <a:srgbClr val="0099FF"/>
    <a:srgbClr val="5F5F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1" autoAdjust="0"/>
  </p:normalViewPr>
  <p:slideViewPr>
    <p:cSldViewPr>
      <p:cViewPr varScale="1">
        <p:scale>
          <a:sx n="144" d="100"/>
          <a:sy n="144" d="100"/>
        </p:scale>
        <p:origin x="5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54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92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43B90-F427-4BDA-9268-A9A5DF58FA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00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44" y="939379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1475656" y="2732348"/>
            <a:ext cx="5700563" cy="253947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225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4102</a:t>
            </a:r>
          </a:p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D31F48-130B-4106-90C8-8265532EA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5" y="0"/>
            <a:ext cx="7525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E30215-DA9D-4F21-B53F-EA7539FC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" y="0"/>
            <a:ext cx="9080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1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21351D-92E6-40C0-BDE3-9DF28A3E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5"/>
            <a:ext cx="9144000" cy="67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AE19A-C4BC-4D02-BB16-42823C8D4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7" y="0"/>
            <a:ext cx="8878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2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B08EA-ED3D-42D6-8D83-E8C6FB9C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5" y="0"/>
            <a:ext cx="8944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4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4DF88D-309D-47A8-8F8D-6A5D15F4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98" y="0"/>
            <a:ext cx="6946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1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D675E2-68F4-4520-99ED-6768C8837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0"/>
            <a:ext cx="5328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24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6AEB6-BEB8-4F2A-9111-4AE502EEC3E3}"/>
</file>

<file path=customXml/itemProps2.xml><?xml version="1.0" encoding="utf-8"?>
<ds:datastoreItem xmlns:ds="http://schemas.openxmlformats.org/officeDocument/2006/customXml" ds:itemID="{78197D6A-C4B5-4BBF-9E92-60E41405439B}"/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16</Words>
  <Application>Microsoft Office PowerPoint</Application>
  <PresentationFormat>On-screen Show (4:3)</PresentationFormat>
  <Paragraphs>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Black</vt:lpstr>
      <vt:lpstr>Arial Rounded MT 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 Hernandez</dc:creator>
  <cp:lastModifiedBy>Davis, Ethan</cp:lastModifiedBy>
  <cp:revision>203</cp:revision>
  <cp:lastPrinted>2004-10-07T15:08:16Z</cp:lastPrinted>
  <dcterms:created xsi:type="dcterms:W3CDTF">2004-04-19T19:39:45Z</dcterms:created>
  <dcterms:modified xsi:type="dcterms:W3CDTF">2021-04-21T20:31:47Z</dcterms:modified>
</cp:coreProperties>
</file>