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97" r:id="rId3"/>
    <p:sldId id="311" r:id="rId4"/>
    <p:sldId id="305" r:id="rId5"/>
    <p:sldId id="295" r:id="rId6"/>
    <p:sldId id="304" r:id="rId7"/>
    <p:sldId id="287" r:id="rId8"/>
    <p:sldId id="294" r:id="rId9"/>
    <p:sldId id="278" r:id="rId10"/>
    <p:sldId id="307" r:id="rId11"/>
    <p:sldId id="30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6DD9FF"/>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94684" autoAdjust="0"/>
  </p:normalViewPr>
  <p:slideViewPr>
    <p:cSldViewPr snapToGrid="0">
      <p:cViewPr varScale="1">
        <p:scale>
          <a:sx n="150" d="100"/>
          <a:sy n="150" d="100"/>
        </p:scale>
        <p:origin x="1050"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6305D-6E84-4B73-90FD-FD92DA084047}" type="datetimeFigureOut">
              <a:rPr lang="en-US" smtClean="0"/>
              <a:t>5/18/2021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278C6-EFF8-40A0-AE60-38EBC968D7B9}" type="slidenum">
              <a:rPr lang="en-US" smtClean="0"/>
              <a:t>‹#›</a:t>
            </a:fld>
            <a:endParaRPr lang="en-US"/>
          </a:p>
        </p:txBody>
      </p:sp>
    </p:spTree>
    <p:extLst>
      <p:ext uri="{BB962C8B-B14F-4D97-AF65-F5344CB8AC3E}">
        <p14:creationId xmlns:p14="http://schemas.microsoft.com/office/powerpoint/2010/main" val="90189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1</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621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968769-BB1A-4DD1-8611-EE68D712555D}" type="slidenum">
              <a:rPr lang="en-US" altLang="en-US"/>
              <a:pPr/>
              <a:t>9</a:t>
            </a:fld>
            <a:endParaRPr lang="en-US" alt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4061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66451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400359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291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B3E9C3-649D-4495-AE3F-E6A4FA39C172}"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283218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B3E9C3-649D-4495-AE3F-E6A4FA39C172}" type="datetimeFigureOut">
              <a:rPr lang="en-US" smtClean="0"/>
              <a:t>5/18/2021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88015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B3E9C3-649D-4495-AE3F-E6A4FA39C172}"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958736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B3E9C3-649D-4495-AE3F-E6A4FA39C172}" type="datetimeFigureOut">
              <a:rPr lang="en-US" smtClean="0"/>
              <a:t>5/18/2021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880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B3E9C3-649D-4495-AE3F-E6A4FA39C172}" type="datetimeFigureOut">
              <a:rPr lang="en-US" smtClean="0"/>
              <a:t>5/18/2021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1703588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3E9C3-649D-4495-AE3F-E6A4FA39C172}" type="datetimeFigureOut">
              <a:rPr lang="en-US" smtClean="0"/>
              <a:t>5/18/2021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5798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665447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B3E9C3-649D-4495-AE3F-E6A4FA39C172}" type="datetimeFigureOut">
              <a:rPr lang="en-US" smtClean="0"/>
              <a:t>5/18/2021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E7CD4-1A31-430B-8D08-1D0E5FA07BAD}" type="slidenum">
              <a:rPr lang="en-US" smtClean="0"/>
              <a:t>‹#›</a:t>
            </a:fld>
            <a:endParaRPr lang="en-US"/>
          </a:p>
        </p:txBody>
      </p:sp>
    </p:spTree>
    <p:extLst>
      <p:ext uri="{BB962C8B-B14F-4D97-AF65-F5344CB8AC3E}">
        <p14:creationId xmlns:p14="http://schemas.microsoft.com/office/powerpoint/2010/main" val="335356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3E9C3-649D-4495-AE3F-E6A4FA39C172}" type="datetimeFigureOut">
              <a:rPr lang="en-US" smtClean="0"/>
              <a:t>5/18/2021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BE7CD4-1A31-430B-8D08-1D0E5FA07BAD}" type="slidenum">
              <a:rPr lang="en-US" smtClean="0"/>
              <a:t>‹#›</a:t>
            </a:fld>
            <a:endParaRPr lang="en-US"/>
          </a:p>
        </p:txBody>
      </p:sp>
    </p:spTree>
    <p:extLst>
      <p:ext uri="{BB962C8B-B14F-4D97-AF65-F5344CB8AC3E}">
        <p14:creationId xmlns:p14="http://schemas.microsoft.com/office/powerpoint/2010/main" val="177261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3691</a:t>
            </a:r>
          </a:p>
        </p:txBody>
      </p:sp>
    </p:spTree>
    <p:extLst>
      <p:ext uri="{BB962C8B-B14F-4D97-AF65-F5344CB8AC3E}">
        <p14:creationId xmlns:p14="http://schemas.microsoft.com/office/powerpoint/2010/main" val="1553323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A5D-F032-4F6F-A70B-8877B4A7698F}"/>
              </a:ext>
            </a:extLst>
          </p:cNvPr>
          <p:cNvSpPr>
            <a:spLocks noGrp="1"/>
          </p:cNvSpPr>
          <p:nvPr>
            <p:ph type="title"/>
          </p:nvPr>
        </p:nvSpPr>
        <p:spPr/>
        <p:txBody>
          <a:bodyPr/>
          <a:lstStyle/>
          <a:p>
            <a:endParaRPr lang="en-US"/>
          </a:p>
        </p:txBody>
      </p:sp>
      <p:pic>
        <p:nvPicPr>
          <p:cNvPr id="5" name="Content Placeholder 4" descr="Diagram, engineering drawing, schematic&#10;&#10;Description automatically generated">
            <a:extLst>
              <a:ext uri="{FF2B5EF4-FFF2-40B4-BE49-F238E27FC236}">
                <a16:creationId xmlns:a16="http://schemas.microsoft.com/office/drawing/2014/main" id="{361C1EC1-3144-4644-98D5-BC0BFBE6C26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524561" y="-1159435"/>
            <a:ext cx="6094878" cy="9144000"/>
          </a:xfrm>
        </p:spPr>
      </p:pic>
    </p:spTree>
    <p:extLst>
      <p:ext uri="{BB962C8B-B14F-4D97-AF65-F5344CB8AC3E}">
        <p14:creationId xmlns:p14="http://schemas.microsoft.com/office/powerpoint/2010/main" val="358040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FB6B-7C77-4D4E-8239-7726CE7A351C}"/>
              </a:ext>
            </a:extLst>
          </p:cNvPr>
          <p:cNvSpPr>
            <a:spLocks noGrp="1"/>
          </p:cNvSpPr>
          <p:nvPr>
            <p:ph type="title"/>
          </p:nvPr>
        </p:nvSpPr>
        <p:spPr/>
        <p:txBody>
          <a:bodyPr/>
          <a:lstStyle/>
          <a:p>
            <a:endParaRPr lang="en-US"/>
          </a:p>
        </p:txBody>
      </p:sp>
      <p:pic>
        <p:nvPicPr>
          <p:cNvPr id="5" name="Content Placeholder 4" descr="Diagram&#10;&#10;Description automatically generated">
            <a:extLst>
              <a:ext uri="{FF2B5EF4-FFF2-40B4-BE49-F238E27FC236}">
                <a16:creationId xmlns:a16="http://schemas.microsoft.com/office/drawing/2014/main" id="{5E6B0204-AB6C-432F-A663-9638BDB910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118575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8B463F-02B4-48B5-BECA-05CE01151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49" y="0"/>
            <a:ext cx="9762698" cy="6858000"/>
          </a:xfrm>
          <a:prstGeom prst="rect">
            <a:avLst/>
          </a:prstGeom>
        </p:spPr>
      </p:pic>
      <p:sp>
        <p:nvSpPr>
          <p:cNvPr id="10" name="TextBox 9">
            <a:extLst>
              <a:ext uri="{FF2B5EF4-FFF2-40B4-BE49-F238E27FC236}">
                <a16:creationId xmlns:a16="http://schemas.microsoft.com/office/drawing/2014/main" id="{9F3E012F-5C7F-4DC2-951C-E8FA890EB14B}"/>
              </a:ext>
            </a:extLst>
          </p:cNvPr>
          <p:cNvSpPr txBox="1"/>
          <p:nvPr/>
        </p:nvSpPr>
        <p:spPr>
          <a:xfrm>
            <a:off x="5124450" y="3550334"/>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
        <p:nvSpPr>
          <p:cNvPr id="6" name="Rectangle 5">
            <a:extLst>
              <a:ext uri="{FF2B5EF4-FFF2-40B4-BE49-F238E27FC236}">
                <a16:creationId xmlns:a16="http://schemas.microsoft.com/office/drawing/2014/main" id="{6F01FE3F-8A22-4AF1-9D31-D86FA0D8AF8E}"/>
              </a:ext>
            </a:extLst>
          </p:cNvPr>
          <p:cNvSpPr/>
          <p:nvPr/>
        </p:nvSpPr>
        <p:spPr>
          <a:xfrm>
            <a:off x="5124450" y="1282700"/>
            <a:ext cx="2584450" cy="51816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59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4C9EDA-4D3A-408A-8CA0-E84C5384DE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50" y="-406"/>
            <a:ext cx="9283150" cy="6858406"/>
          </a:xfrm>
          <a:prstGeom prst="rect">
            <a:avLst/>
          </a:prstGeom>
        </p:spPr>
      </p:pic>
      <p:sp>
        <p:nvSpPr>
          <p:cNvPr id="10" name="TextBox 9">
            <a:extLst>
              <a:ext uri="{FF2B5EF4-FFF2-40B4-BE49-F238E27FC236}">
                <a16:creationId xmlns:a16="http://schemas.microsoft.com/office/drawing/2014/main" id="{9F3E012F-5C7F-4DC2-951C-E8FA890EB14B}"/>
              </a:ext>
            </a:extLst>
          </p:cNvPr>
          <p:cNvSpPr txBox="1"/>
          <p:nvPr/>
        </p:nvSpPr>
        <p:spPr>
          <a:xfrm>
            <a:off x="5568950" y="2858184"/>
            <a:ext cx="2533650" cy="646331"/>
          </a:xfrm>
          <a:prstGeom prst="rect">
            <a:avLst/>
          </a:prstGeom>
          <a:noFill/>
        </p:spPr>
        <p:txBody>
          <a:bodyPr wrap="square" rtlCol="0">
            <a:spAutoFit/>
          </a:bodyPr>
          <a:lstStyle/>
          <a:p>
            <a:pPr algn="ctr"/>
            <a:r>
              <a:rPr lang="en-US" dirty="0">
                <a:solidFill>
                  <a:srgbClr val="FFFF00"/>
                </a:solidFill>
              </a:rPr>
              <a:t>Approximate Location of Project Site</a:t>
            </a:r>
          </a:p>
        </p:txBody>
      </p:sp>
      <p:sp>
        <p:nvSpPr>
          <p:cNvPr id="6" name="Rectangle 5">
            <a:extLst>
              <a:ext uri="{FF2B5EF4-FFF2-40B4-BE49-F238E27FC236}">
                <a16:creationId xmlns:a16="http://schemas.microsoft.com/office/drawing/2014/main" id="{6F01FE3F-8A22-4AF1-9D31-D86FA0D8AF8E}"/>
              </a:ext>
            </a:extLst>
          </p:cNvPr>
          <p:cNvSpPr/>
          <p:nvPr/>
        </p:nvSpPr>
        <p:spPr>
          <a:xfrm>
            <a:off x="3549650" y="2501900"/>
            <a:ext cx="1866900" cy="15113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7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15AD-F06C-4BCE-8407-FC6AAE29B24D}"/>
              </a:ext>
            </a:extLst>
          </p:cNvPr>
          <p:cNvSpPr>
            <a:spLocks noGrp="1"/>
          </p:cNvSpPr>
          <p:nvPr>
            <p:ph type="title"/>
          </p:nvPr>
        </p:nvSpPr>
        <p:spPr/>
        <p:txBody>
          <a:bodyPr/>
          <a:lstStyle/>
          <a:p>
            <a:endParaRPr lang="en-US"/>
          </a:p>
        </p:txBody>
      </p:sp>
      <p:pic>
        <p:nvPicPr>
          <p:cNvPr id="7" name="Content Placeholder 6" descr="Diagram, engineering drawing, schematic&#10;&#10;Description automatically generated">
            <a:extLst>
              <a:ext uri="{FF2B5EF4-FFF2-40B4-BE49-F238E27FC236}">
                <a16:creationId xmlns:a16="http://schemas.microsoft.com/office/drawing/2014/main" id="{6E0F482B-BF77-4D4E-9EA1-752DC6748F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524561" y="-1159435"/>
            <a:ext cx="6094878" cy="9144000"/>
          </a:xfrm>
        </p:spPr>
      </p:pic>
    </p:spTree>
    <p:extLst>
      <p:ext uri="{BB962C8B-B14F-4D97-AF65-F5344CB8AC3E}">
        <p14:creationId xmlns:p14="http://schemas.microsoft.com/office/powerpoint/2010/main" val="26459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Diagram&#10;&#10;Description automatically generated">
            <a:extLst>
              <a:ext uri="{FF2B5EF4-FFF2-40B4-BE49-F238E27FC236}">
                <a16:creationId xmlns:a16="http://schemas.microsoft.com/office/drawing/2014/main" id="{2758A401-A933-4D97-AEBC-4D2AF7A1A4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475416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4EE87-5E59-414F-AB94-884265B88605}"/>
              </a:ext>
            </a:extLst>
          </p:cNvPr>
          <p:cNvSpPr>
            <a:spLocks noGrp="1"/>
          </p:cNvSpPr>
          <p:nvPr>
            <p:ph type="title"/>
          </p:nvPr>
        </p:nvSpPr>
        <p:spPr/>
        <p:txBody>
          <a:bodyPr/>
          <a:lstStyle/>
          <a:p>
            <a:endParaRPr lang="en-US"/>
          </a:p>
        </p:txBody>
      </p:sp>
      <p:pic>
        <p:nvPicPr>
          <p:cNvPr id="6" name="Content Placeholder 5" descr="Diagram, schematic&#10;&#10;Description automatically generated">
            <a:extLst>
              <a:ext uri="{FF2B5EF4-FFF2-40B4-BE49-F238E27FC236}">
                <a16:creationId xmlns:a16="http://schemas.microsoft.com/office/drawing/2014/main" id="{5BE2D96C-B52E-489F-BC50-926CDF87E2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3172538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iagram, engineering drawing&#10;&#10;Description automatically generated">
            <a:extLst>
              <a:ext uri="{FF2B5EF4-FFF2-40B4-BE49-F238E27FC236}">
                <a16:creationId xmlns:a16="http://schemas.microsoft.com/office/drawing/2014/main" id="{7BFF58D2-CDB9-4BAB-95ED-50E82C45B4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7065819"/>
          </a:xfrm>
        </p:spPr>
      </p:pic>
    </p:spTree>
    <p:extLst>
      <p:ext uri="{BB962C8B-B14F-4D97-AF65-F5344CB8AC3E}">
        <p14:creationId xmlns:p14="http://schemas.microsoft.com/office/powerpoint/2010/main" val="2577225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B0EBB-EE30-4904-81CF-506FE5BC8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49" y="0"/>
            <a:ext cx="9762698" cy="6858000"/>
          </a:xfrm>
          <a:prstGeom prst="rect">
            <a:avLst/>
          </a:prstGeom>
        </p:spPr>
      </p:pic>
      <p:sp>
        <p:nvSpPr>
          <p:cNvPr id="7" name="TextBox 6"/>
          <p:cNvSpPr txBox="1"/>
          <p:nvPr/>
        </p:nvSpPr>
        <p:spPr>
          <a:xfrm>
            <a:off x="231689" y="1936282"/>
            <a:ext cx="8680621" cy="2985433"/>
          </a:xfrm>
          <a:prstGeom prst="rect">
            <a:avLst/>
          </a:prstGeom>
          <a:solidFill>
            <a:schemeClr val="bg1">
              <a:alpha val="89000"/>
            </a:schemeClr>
          </a:solidFill>
        </p:spPr>
        <p:txBody>
          <a:bodyPr wrap="square" rtlCol="0">
            <a:spAutoFit/>
          </a:bodyPr>
          <a:lstStyle/>
          <a:p>
            <a:pPr algn="ctr"/>
            <a:r>
              <a:rPr lang="en-US" sz="1400" dirty="0"/>
              <a:t>Five Findings for a Conditional Use Permit</a:t>
            </a:r>
          </a:p>
          <a:p>
            <a:pPr marL="342900" indent="-342900">
              <a:buFont typeface="+mj-lt"/>
              <a:buAutoNum type="arabicPeriod"/>
            </a:pPr>
            <a:r>
              <a:rPr lang="en-US" sz="1400" dirty="0"/>
              <a:t>The site for the proposed use is adequate in size and shape to accommodate said use and all yards, spaces, walls, and fences, parking, loading, landscaping, and other features required by this Division, to adjust said use with land and uses in the neighborhood.  </a:t>
            </a:r>
          </a:p>
          <a:p>
            <a:pPr marL="342900" indent="-342900">
              <a:buFont typeface="+mj-lt"/>
              <a:buAutoNum type="arabicPeriod"/>
            </a:pPr>
            <a:r>
              <a:rPr lang="en-US" sz="1400" dirty="0"/>
              <a:t>The site for the proposed use relates to streets and highways adequate in width and pavement type to carry the quantity and kind of traffic generated by the proposed use.</a:t>
            </a:r>
          </a:p>
          <a:p>
            <a:pPr marL="342900" indent="-342900">
              <a:buFont typeface="+mj-lt"/>
              <a:buAutoNum type="arabicPeriod"/>
            </a:pPr>
            <a:r>
              <a:rPr lang="en-US" sz="1400" dirty="0"/>
              <a:t>The proposed use will have no adverse impact on abutting property and surrounding neighborhood or permitted use.  </a:t>
            </a:r>
          </a:p>
          <a:p>
            <a:pPr marL="342900" indent="-342900">
              <a:buFont typeface="+mj-lt"/>
              <a:buAutoNum type="arabicPeriod"/>
            </a:pPr>
            <a:r>
              <a:rPr lang="en-US" sz="1400" dirty="0"/>
              <a:t>The proposed development is consistent with the General Plan.  </a:t>
            </a:r>
          </a:p>
          <a:p>
            <a:pPr marL="342900" indent="-342900">
              <a:buFont typeface="+mj-lt"/>
              <a:buAutoNum type="arabicPeriod"/>
            </a:pPr>
            <a:r>
              <a:rPr lang="en-US" sz="1400" dirty="0"/>
              <a:t>That the conditions stated in the resolution are deemed necessary to protect the public health, safety, and general welfare</a:t>
            </a:r>
          </a:p>
          <a:p>
            <a:pPr marL="342900" indent="-342900">
              <a:buFont typeface="+mj-lt"/>
              <a:buAutoNum type="arabicPeriod"/>
            </a:pPr>
            <a:endParaRPr lang="en-US" sz="1600" dirty="0"/>
          </a:p>
          <a:p>
            <a:endParaRPr lang="en-US" dirty="0"/>
          </a:p>
        </p:txBody>
      </p:sp>
    </p:spTree>
    <p:extLst>
      <p:ext uri="{BB962C8B-B14F-4D97-AF65-F5344CB8AC3E}">
        <p14:creationId xmlns:p14="http://schemas.microsoft.com/office/powerpoint/2010/main" val="387078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0" name="Picture 12" descr="Fresno County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765175"/>
            <a:ext cx="6516687" cy="5386388"/>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County Se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381000"/>
            <a:ext cx="1055688" cy="1038225"/>
          </a:xfrm>
          <a:prstGeom prst="rect">
            <a:avLst/>
          </a:prstGeom>
          <a:noFill/>
          <a:extLst>
            <a:ext uri="{909E8E84-426E-40DD-AFC4-6F175D3DCCD1}">
              <a14:hiddenFill xmlns:a14="http://schemas.microsoft.com/office/drawing/2010/main">
                <a:solidFill>
                  <a:srgbClr val="FFFFFF"/>
                </a:solidFill>
              </a14:hiddenFill>
            </a:ext>
          </a:extLst>
        </p:spPr>
      </p:pic>
      <p:sp>
        <p:nvSpPr>
          <p:cNvPr id="12302" name="Rectangle 14"/>
          <p:cNvSpPr>
            <a:spLocks noChangeArrowheads="1"/>
          </p:cNvSpPr>
          <p:nvPr/>
        </p:nvSpPr>
        <p:spPr bwMode="auto">
          <a:xfrm>
            <a:off x="395288" y="260350"/>
            <a:ext cx="8382000" cy="6324600"/>
          </a:xfrm>
          <a:prstGeom prst="rect">
            <a:avLst/>
          </a:prstGeom>
          <a:noFill/>
          <a:ln w="57150">
            <a:solidFill>
              <a:srgbClr val="0047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Text Box 16"/>
          <p:cNvSpPr txBox="1">
            <a:spLocks noChangeArrowheads="1"/>
          </p:cNvSpPr>
          <p:nvPr/>
        </p:nvSpPr>
        <p:spPr bwMode="auto">
          <a:xfrm>
            <a:off x="1600200" y="609600"/>
            <a:ext cx="7543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200" b="1" u="sng">
                <a:solidFill>
                  <a:srgbClr val="006600"/>
                </a:solidFill>
                <a:latin typeface="Times New Roman" pitchFamily="18" charset="0"/>
              </a:rPr>
              <a:t>DEPARTMENT of PUBLIC WORKS and PLANNING</a:t>
            </a:r>
            <a:endParaRPr lang="en-US" altLang="en-US" sz="2400">
              <a:latin typeface="Times New Roman" pitchFamily="18" charset="0"/>
            </a:endParaRPr>
          </a:p>
        </p:txBody>
      </p:sp>
      <p:sp>
        <p:nvSpPr>
          <p:cNvPr id="12306" name="Text Box 18"/>
          <p:cNvSpPr txBox="1">
            <a:spLocks noChangeArrowheads="1"/>
          </p:cNvSpPr>
          <p:nvPr/>
        </p:nvSpPr>
        <p:spPr bwMode="auto">
          <a:xfrm>
            <a:off x="1635125" y="925513"/>
            <a:ext cx="449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a:solidFill>
                  <a:srgbClr val="006600"/>
                </a:solidFill>
                <a:latin typeface="Times New Roman" pitchFamily="18" charset="0"/>
              </a:rPr>
              <a:t>DEVELOPMENT SERVICES DIVISION</a:t>
            </a:r>
          </a:p>
        </p:txBody>
      </p:sp>
      <p:sp>
        <p:nvSpPr>
          <p:cNvPr id="12308" name="WordArt 20"/>
          <p:cNvSpPr>
            <a:spLocks noChangeArrowheads="1" noChangeShapeType="1" noTextEdit="1"/>
          </p:cNvSpPr>
          <p:nvPr/>
        </p:nvSpPr>
        <p:spPr bwMode="auto">
          <a:xfrm>
            <a:off x="2201069" y="2954337"/>
            <a:ext cx="4770437" cy="936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a:ln>
                <a:gradFill rotWithShape="1">
                  <a:gsLst>
                    <a:gs pos="0">
                      <a:srgbClr val="0047FF"/>
                    </a:gs>
                    <a:gs pos="100000">
                      <a:srgbClr val="0047FF"/>
                    </a:gs>
                  </a:gsLst>
                  <a:lin ang="5400000" scaled="1"/>
                </a:gradFill>
                <a:latin typeface="Arial Black"/>
              </a:rPr>
              <a:t>CUP 3691</a:t>
            </a:r>
          </a:p>
        </p:txBody>
      </p:sp>
    </p:spTree>
    <p:extLst>
      <p:ext uri="{BB962C8B-B14F-4D97-AF65-F5344CB8AC3E}">
        <p14:creationId xmlns:p14="http://schemas.microsoft.com/office/powerpoint/2010/main" val="39057122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9AC0B034BAD4C9F0F327BE421C22C" ma:contentTypeVersion="10" ma:contentTypeDescription="Create a new document." ma:contentTypeScope="" ma:versionID="c2aeffbb0b89dbbd7efc41ceabb23e3e">
  <xsd:schema xmlns:xsd="http://www.w3.org/2001/XMLSchema" xmlns:xs="http://www.w3.org/2001/XMLSchema" xmlns:p="http://schemas.microsoft.com/office/2006/metadata/properties" xmlns:ns2="88292104-dd8b-439e-bac2-f6c55ae9ee04" xmlns:ns3="b6491903-5d7b-43da-8119-6ca5c50f8029" targetNamespace="http://schemas.microsoft.com/office/2006/metadata/properties" ma:root="true" ma:fieldsID="74be04869c4d19d1b9b48c42aaa873c7" ns2:_="" ns3:_="">
    <xsd:import namespace="88292104-dd8b-439e-bac2-f6c55ae9ee04"/>
    <xsd:import namespace="b6491903-5d7b-43da-8119-6ca5c50f802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92104-dd8b-439e-bac2-f6c55ae9e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662ea8d-3d95-4996-9f67-876649615d2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491903-5d7b-43da-8119-6ca5c50f802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d2320f-7cca-406c-af36-5054b0268b7c}" ma:internalName="TaxCatchAll" ma:showField="CatchAllData" ma:web="b6491903-5d7b-43da-8119-6ca5c50f8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02B019-7C53-4297-820B-BCCC74982D1A}"/>
</file>

<file path=customXml/itemProps2.xml><?xml version="1.0" encoding="utf-8"?>
<ds:datastoreItem xmlns:ds="http://schemas.openxmlformats.org/officeDocument/2006/customXml" ds:itemID="{18A7A71E-E5F2-4C16-9E00-8CCB38A2E1DF}"/>
</file>

<file path=docProps/app.xml><?xml version="1.0" encoding="utf-8"?>
<Properties xmlns="http://schemas.openxmlformats.org/officeDocument/2006/extended-properties" xmlns:vt="http://schemas.openxmlformats.org/officeDocument/2006/docPropsVTypes">
  <Template>Office Theme</Template>
  <TotalTime>1554</TotalTime>
  <Words>174</Words>
  <Application>Microsoft Office PowerPoint</Application>
  <PresentationFormat>On-screen Show (4:3)</PresentationFormat>
  <Paragraphs>16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County of Fresno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Crider, Danielle</dc:creator>
  <cp:lastModifiedBy>Kobayashi, Thomas</cp:lastModifiedBy>
  <cp:revision>126</cp:revision>
  <dcterms:created xsi:type="dcterms:W3CDTF">2018-05-14T15:38:28Z</dcterms:created>
  <dcterms:modified xsi:type="dcterms:W3CDTF">2021-05-18T15:44:33Z</dcterms:modified>
</cp:coreProperties>
</file>