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322" r:id="rId3"/>
    <p:sldId id="330" r:id="rId4"/>
    <p:sldId id="323" r:id="rId5"/>
    <p:sldId id="320" r:id="rId6"/>
    <p:sldId id="324" r:id="rId7"/>
    <p:sldId id="334" r:id="rId8"/>
    <p:sldId id="326" r:id="rId9"/>
    <p:sldId id="327" r:id="rId10"/>
    <p:sldId id="328" r:id="rId11"/>
    <p:sldId id="333" r:id="rId12"/>
    <p:sldId id="321" r:id="rId13"/>
    <p:sldId id="325" r:id="rId14"/>
    <p:sldId id="332" r:id="rId15"/>
    <p:sldId id="331" r:id="rId16"/>
    <p:sldId id="329" r:id="rId17"/>
  </p:sldIdLst>
  <p:sldSz cx="12192000" cy="6858000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F2F2"/>
    <a:srgbClr val="0066FF"/>
    <a:srgbClr val="A6A6A6"/>
    <a:srgbClr val="00B0F0"/>
    <a:srgbClr val="D9D9D9"/>
    <a:srgbClr val="000082"/>
    <a:srgbClr val="00CC99"/>
    <a:srgbClr val="BFBF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18" d="100"/>
          <a:sy n="118" d="100"/>
        </p:scale>
        <p:origin x="57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2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79577" y="2833687"/>
            <a:ext cx="7778822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GPA 564/CUP 3693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ECFBE-BA32-4BF1-B5DD-149B7BCD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95601" y="620689"/>
            <a:ext cx="662473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D49299-0F7C-468E-977C-EF70F9E7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16632"/>
            <a:ext cx="11017225" cy="6624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3C4BE-AB53-4A51-BB66-33D47E9BFA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3952" y="1268760"/>
            <a:ext cx="0" cy="67677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275060-E3A9-448B-A0BB-F61A64C890D6}"/>
              </a:ext>
            </a:extLst>
          </p:cNvPr>
          <p:cNvCxnSpPr/>
          <p:nvPr/>
        </p:nvCxnSpPr>
        <p:spPr bwMode="auto">
          <a:xfrm>
            <a:off x="7320136" y="2420888"/>
            <a:ext cx="0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F0F8EC-6E89-4474-95AE-F3E60EA328F2}"/>
              </a:ext>
            </a:extLst>
          </p:cNvPr>
          <p:cNvCxnSpPr/>
          <p:nvPr/>
        </p:nvCxnSpPr>
        <p:spPr bwMode="auto">
          <a:xfrm>
            <a:off x="5663952" y="2060848"/>
            <a:ext cx="28803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961A32-4108-45C9-A0EB-E5A6B2A59B88}"/>
              </a:ext>
            </a:extLst>
          </p:cNvPr>
          <p:cNvCxnSpPr>
            <a:stCxn id="70" idx="0"/>
          </p:cNvCxnSpPr>
          <p:nvPr/>
        </p:nvCxnSpPr>
        <p:spPr bwMode="auto">
          <a:xfrm>
            <a:off x="5946843" y="2198451"/>
            <a:ext cx="5141" cy="4384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D48934-9CD5-4C89-8676-8F42F124603E}"/>
              </a:ext>
            </a:extLst>
          </p:cNvPr>
          <p:cNvCxnSpPr/>
          <p:nvPr/>
        </p:nvCxnSpPr>
        <p:spPr bwMode="auto">
          <a:xfrm flipH="1">
            <a:off x="4799856" y="2636912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E9088F-EE55-4A00-9669-9F03DC81DC5B}"/>
              </a:ext>
            </a:extLst>
          </p:cNvPr>
          <p:cNvCxnSpPr/>
          <p:nvPr/>
        </p:nvCxnSpPr>
        <p:spPr bwMode="auto">
          <a:xfrm flipH="1">
            <a:off x="5087888" y="4077072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4051D3-D4EB-485F-AD21-9BA0BC014048}"/>
              </a:ext>
            </a:extLst>
          </p:cNvPr>
          <p:cNvCxnSpPr/>
          <p:nvPr/>
        </p:nvCxnSpPr>
        <p:spPr bwMode="auto">
          <a:xfrm>
            <a:off x="4799856" y="2636912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B564D8-1121-4F8C-A89E-F2F4D3105F78}"/>
              </a:ext>
            </a:extLst>
          </p:cNvPr>
          <p:cNvCxnSpPr/>
          <p:nvPr/>
        </p:nvCxnSpPr>
        <p:spPr bwMode="auto">
          <a:xfrm>
            <a:off x="4799856" y="335699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20621-CE13-41D0-87A9-FB93C1A25FDE}"/>
              </a:ext>
            </a:extLst>
          </p:cNvPr>
          <p:cNvCxnSpPr/>
          <p:nvPr/>
        </p:nvCxnSpPr>
        <p:spPr bwMode="auto">
          <a:xfrm>
            <a:off x="5087888" y="3356992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0E66588-B408-4A05-820B-3C770C0B9C27}"/>
              </a:ext>
            </a:extLst>
          </p:cNvPr>
          <p:cNvCxnSpPr/>
          <p:nvPr/>
        </p:nvCxnSpPr>
        <p:spPr bwMode="auto">
          <a:xfrm>
            <a:off x="7320136" y="2420888"/>
            <a:ext cx="720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0276FC-EC94-4E44-A2DE-6C5A8128BB4D}"/>
              </a:ext>
            </a:extLst>
          </p:cNvPr>
          <p:cNvCxnSpPr/>
          <p:nvPr/>
        </p:nvCxnSpPr>
        <p:spPr bwMode="auto">
          <a:xfrm flipV="1">
            <a:off x="7392144" y="206084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B43EF2-DD0D-48E7-9EAF-3ED1B6F87266}"/>
              </a:ext>
            </a:extLst>
          </p:cNvPr>
          <p:cNvCxnSpPr/>
          <p:nvPr/>
        </p:nvCxnSpPr>
        <p:spPr bwMode="auto">
          <a:xfrm flipV="1">
            <a:off x="7824192" y="162880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DC86646-B49E-4898-9182-9930FC4D23C8}"/>
              </a:ext>
            </a:extLst>
          </p:cNvPr>
          <p:cNvSpPr/>
          <p:nvPr/>
        </p:nvSpPr>
        <p:spPr bwMode="auto">
          <a:xfrm>
            <a:off x="7573549" y="1264596"/>
            <a:ext cx="247489" cy="376136"/>
          </a:xfrm>
          <a:custGeom>
            <a:avLst/>
            <a:gdLst>
              <a:gd name="connsiteX0" fmla="*/ 247489 w 247489"/>
              <a:gd name="connsiteY0" fmla="*/ 376136 h 376136"/>
              <a:gd name="connsiteX1" fmla="*/ 182638 w 247489"/>
              <a:gd name="connsiteY1" fmla="*/ 363166 h 376136"/>
              <a:gd name="connsiteX2" fmla="*/ 169668 w 247489"/>
              <a:gd name="connsiteY2" fmla="*/ 350195 h 376136"/>
              <a:gd name="connsiteX3" fmla="*/ 130757 w 247489"/>
              <a:gd name="connsiteY3" fmla="*/ 337225 h 376136"/>
              <a:gd name="connsiteX4" fmla="*/ 72391 w 247489"/>
              <a:gd name="connsiteY4" fmla="*/ 324255 h 376136"/>
              <a:gd name="connsiteX5" fmla="*/ 52936 w 247489"/>
              <a:gd name="connsiteY5" fmla="*/ 285344 h 376136"/>
              <a:gd name="connsiteX6" fmla="*/ 33481 w 247489"/>
              <a:gd name="connsiteY6" fmla="*/ 246434 h 376136"/>
              <a:gd name="connsiteX7" fmla="*/ 20511 w 247489"/>
              <a:gd name="connsiteY7" fmla="*/ 207523 h 376136"/>
              <a:gd name="connsiteX8" fmla="*/ 14025 w 247489"/>
              <a:gd name="connsiteY8" fmla="*/ 188068 h 376136"/>
              <a:gd name="connsiteX9" fmla="*/ 20511 w 247489"/>
              <a:gd name="connsiteY9" fmla="*/ 103761 h 376136"/>
              <a:gd name="connsiteX10" fmla="*/ 26996 w 247489"/>
              <a:gd name="connsiteY10" fmla="*/ 84306 h 376136"/>
              <a:gd name="connsiteX11" fmla="*/ 1055 w 247489"/>
              <a:gd name="connsiteY11" fmla="*/ 25940 h 376136"/>
              <a:gd name="connsiteX12" fmla="*/ 1055 w 247489"/>
              <a:gd name="connsiteY12" fmla="*/ 0 h 3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489" h="376136">
                <a:moveTo>
                  <a:pt x="247489" y="376136"/>
                </a:moveTo>
                <a:cubicBezTo>
                  <a:pt x="239621" y="375012"/>
                  <a:pt x="196785" y="371654"/>
                  <a:pt x="182638" y="363166"/>
                </a:cubicBezTo>
                <a:cubicBezTo>
                  <a:pt x="177395" y="360020"/>
                  <a:pt x="175137" y="352929"/>
                  <a:pt x="169668" y="350195"/>
                </a:cubicBezTo>
                <a:cubicBezTo>
                  <a:pt x="157440" y="344081"/>
                  <a:pt x="144021" y="340541"/>
                  <a:pt x="130757" y="337225"/>
                </a:cubicBezTo>
                <a:cubicBezTo>
                  <a:pt x="94123" y="328067"/>
                  <a:pt x="113557" y="332488"/>
                  <a:pt x="72391" y="324255"/>
                </a:cubicBezTo>
                <a:cubicBezTo>
                  <a:pt x="56091" y="275355"/>
                  <a:pt x="78079" y="335630"/>
                  <a:pt x="52936" y="285344"/>
                </a:cubicBezTo>
                <a:cubicBezTo>
                  <a:pt x="26090" y="231650"/>
                  <a:pt x="70648" y="302185"/>
                  <a:pt x="33481" y="246434"/>
                </a:cubicBezTo>
                <a:lnTo>
                  <a:pt x="20511" y="207523"/>
                </a:lnTo>
                <a:lnTo>
                  <a:pt x="14025" y="188068"/>
                </a:lnTo>
                <a:cubicBezTo>
                  <a:pt x="16187" y="159966"/>
                  <a:pt x="17015" y="131729"/>
                  <a:pt x="20511" y="103761"/>
                </a:cubicBezTo>
                <a:cubicBezTo>
                  <a:pt x="21359" y="96978"/>
                  <a:pt x="27751" y="91100"/>
                  <a:pt x="26996" y="84306"/>
                </a:cubicBezTo>
                <a:cubicBezTo>
                  <a:pt x="15286" y="-21068"/>
                  <a:pt x="19485" y="90444"/>
                  <a:pt x="1055" y="25940"/>
                </a:cubicBezTo>
                <a:cubicBezTo>
                  <a:pt x="-1320" y="17626"/>
                  <a:pt x="1055" y="8647"/>
                  <a:pt x="105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F57522-33E5-4102-9A46-84D14A6093A6}"/>
              </a:ext>
            </a:extLst>
          </p:cNvPr>
          <p:cNvCxnSpPr/>
          <p:nvPr/>
        </p:nvCxnSpPr>
        <p:spPr bwMode="auto">
          <a:xfrm>
            <a:off x="6312024" y="1264596"/>
            <a:ext cx="0" cy="376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FB53BF4-D54C-4C53-A0D2-9693C2190E99}"/>
              </a:ext>
            </a:extLst>
          </p:cNvPr>
          <p:cNvSpPr/>
          <p:nvPr/>
        </p:nvSpPr>
        <p:spPr bwMode="auto">
          <a:xfrm>
            <a:off x="6310009" y="1400783"/>
            <a:ext cx="765242" cy="343711"/>
          </a:xfrm>
          <a:custGeom>
            <a:avLst/>
            <a:gdLst>
              <a:gd name="connsiteX0" fmla="*/ 0 w 765242"/>
              <a:gd name="connsiteY0" fmla="*/ 252919 h 343711"/>
              <a:gd name="connsiteX1" fmla="*/ 32425 w 765242"/>
              <a:gd name="connsiteY1" fmla="*/ 246434 h 343711"/>
              <a:gd name="connsiteX2" fmla="*/ 77821 w 765242"/>
              <a:gd name="connsiteY2" fmla="*/ 239949 h 343711"/>
              <a:gd name="connsiteX3" fmla="*/ 97276 w 765242"/>
              <a:gd name="connsiteY3" fmla="*/ 233464 h 343711"/>
              <a:gd name="connsiteX4" fmla="*/ 136187 w 765242"/>
              <a:gd name="connsiteY4" fmla="*/ 239949 h 343711"/>
              <a:gd name="connsiteX5" fmla="*/ 155642 w 765242"/>
              <a:gd name="connsiteY5" fmla="*/ 246434 h 343711"/>
              <a:gd name="connsiteX6" fmla="*/ 188068 w 765242"/>
              <a:gd name="connsiteY6" fmla="*/ 239949 h 343711"/>
              <a:gd name="connsiteX7" fmla="*/ 239948 w 765242"/>
              <a:gd name="connsiteY7" fmla="*/ 239949 h 343711"/>
              <a:gd name="connsiteX8" fmla="*/ 233463 w 765242"/>
              <a:gd name="connsiteY8" fmla="*/ 220494 h 343711"/>
              <a:gd name="connsiteX9" fmla="*/ 226978 w 765242"/>
              <a:gd name="connsiteY9" fmla="*/ 239949 h 343711"/>
              <a:gd name="connsiteX10" fmla="*/ 233463 w 765242"/>
              <a:gd name="connsiteY10" fmla="*/ 291830 h 343711"/>
              <a:gd name="connsiteX11" fmla="*/ 239948 w 765242"/>
              <a:gd name="connsiteY11" fmla="*/ 311285 h 343711"/>
              <a:gd name="connsiteX12" fmla="*/ 265889 w 765242"/>
              <a:gd name="connsiteY12" fmla="*/ 337226 h 343711"/>
              <a:gd name="connsiteX13" fmla="*/ 285344 w 765242"/>
              <a:gd name="connsiteY13" fmla="*/ 343711 h 343711"/>
              <a:gd name="connsiteX14" fmla="*/ 317770 w 765242"/>
              <a:gd name="connsiteY14" fmla="*/ 337226 h 343711"/>
              <a:gd name="connsiteX15" fmla="*/ 330740 w 765242"/>
              <a:gd name="connsiteY15" fmla="*/ 324255 h 343711"/>
              <a:gd name="connsiteX16" fmla="*/ 369651 w 765242"/>
              <a:gd name="connsiteY16" fmla="*/ 311285 h 343711"/>
              <a:gd name="connsiteX17" fmla="*/ 382621 w 765242"/>
              <a:gd name="connsiteY17" fmla="*/ 291830 h 343711"/>
              <a:gd name="connsiteX18" fmla="*/ 421531 w 765242"/>
              <a:gd name="connsiteY18" fmla="*/ 278860 h 343711"/>
              <a:gd name="connsiteX19" fmla="*/ 590144 w 765242"/>
              <a:gd name="connsiteY19" fmla="*/ 259404 h 343711"/>
              <a:gd name="connsiteX20" fmla="*/ 603114 w 765242"/>
              <a:gd name="connsiteY20" fmla="*/ 214008 h 343711"/>
              <a:gd name="connsiteX21" fmla="*/ 616085 w 765242"/>
              <a:gd name="connsiteY21" fmla="*/ 201038 h 343711"/>
              <a:gd name="connsiteX22" fmla="*/ 622570 w 765242"/>
              <a:gd name="connsiteY22" fmla="*/ 181583 h 343711"/>
              <a:gd name="connsiteX23" fmla="*/ 661480 w 765242"/>
              <a:gd name="connsiteY23" fmla="*/ 168613 h 343711"/>
              <a:gd name="connsiteX24" fmla="*/ 674451 w 765242"/>
              <a:gd name="connsiteY24" fmla="*/ 155643 h 343711"/>
              <a:gd name="connsiteX25" fmla="*/ 680936 w 765242"/>
              <a:gd name="connsiteY25" fmla="*/ 136187 h 343711"/>
              <a:gd name="connsiteX26" fmla="*/ 700391 w 765242"/>
              <a:gd name="connsiteY26" fmla="*/ 123217 h 343711"/>
              <a:gd name="connsiteX27" fmla="*/ 706876 w 765242"/>
              <a:gd name="connsiteY27" fmla="*/ 103762 h 343711"/>
              <a:gd name="connsiteX28" fmla="*/ 732817 w 765242"/>
              <a:gd name="connsiteY28" fmla="*/ 110247 h 343711"/>
              <a:gd name="connsiteX29" fmla="*/ 765242 w 765242"/>
              <a:gd name="connsiteY29" fmla="*/ 103762 h 343711"/>
              <a:gd name="connsiteX30" fmla="*/ 758757 w 765242"/>
              <a:gd name="connsiteY30" fmla="*/ 51881 h 343711"/>
              <a:gd name="connsiteX31" fmla="*/ 752272 w 765242"/>
              <a:gd name="connsiteY31" fmla="*/ 0 h 3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5242" h="343711">
                <a:moveTo>
                  <a:pt x="0" y="252919"/>
                </a:moveTo>
                <a:cubicBezTo>
                  <a:pt x="10808" y="250757"/>
                  <a:pt x="21553" y="248246"/>
                  <a:pt x="32425" y="246434"/>
                </a:cubicBezTo>
                <a:cubicBezTo>
                  <a:pt x="47503" y="243921"/>
                  <a:pt x="62832" y="242947"/>
                  <a:pt x="77821" y="239949"/>
                </a:cubicBezTo>
                <a:cubicBezTo>
                  <a:pt x="84524" y="238608"/>
                  <a:pt x="90791" y="235626"/>
                  <a:pt x="97276" y="233464"/>
                </a:cubicBezTo>
                <a:cubicBezTo>
                  <a:pt x="110246" y="235626"/>
                  <a:pt x="123351" y="237097"/>
                  <a:pt x="136187" y="239949"/>
                </a:cubicBezTo>
                <a:cubicBezTo>
                  <a:pt x="142860" y="241432"/>
                  <a:pt x="148806" y="246434"/>
                  <a:pt x="155642" y="246434"/>
                </a:cubicBezTo>
                <a:cubicBezTo>
                  <a:pt x="166665" y="246434"/>
                  <a:pt x="177259" y="242111"/>
                  <a:pt x="188068" y="239949"/>
                </a:cubicBezTo>
                <a:cubicBezTo>
                  <a:pt x="190657" y="240467"/>
                  <a:pt x="232697" y="254452"/>
                  <a:pt x="239948" y="239949"/>
                </a:cubicBezTo>
                <a:cubicBezTo>
                  <a:pt x="243005" y="233835"/>
                  <a:pt x="235625" y="226979"/>
                  <a:pt x="233463" y="220494"/>
                </a:cubicBezTo>
                <a:cubicBezTo>
                  <a:pt x="231301" y="226979"/>
                  <a:pt x="226978" y="233113"/>
                  <a:pt x="226978" y="239949"/>
                </a:cubicBezTo>
                <a:cubicBezTo>
                  <a:pt x="226978" y="257377"/>
                  <a:pt x="230345" y="274683"/>
                  <a:pt x="233463" y="291830"/>
                </a:cubicBezTo>
                <a:cubicBezTo>
                  <a:pt x="234686" y="298556"/>
                  <a:pt x="235975" y="305723"/>
                  <a:pt x="239948" y="311285"/>
                </a:cubicBezTo>
                <a:cubicBezTo>
                  <a:pt x="247056" y="321236"/>
                  <a:pt x="254288" y="333359"/>
                  <a:pt x="265889" y="337226"/>
                </a:cubicBezTo>
                <a:lnTo>
                  <a:pt x="285344" y="343711"/>
                </a:lnTo>
                <a:cubicBezTo>
                  <a:pt x="296153" y="341549"/>
                  <a:pt x="307639" y="341568"/>
                  <a:pt x="317770" y="337226"/>
                </a:cubicBezTo>
                <a:cubicBezTo>
                  <a:pt x="323390" y="334817"/>
                  <a:pt x="325271" y="326989"/>
                  <a:pt x="330740" y="324255"/>
                </a:cubicBezTo>
                <a:cubicBezTo>
                  <a:pt x="342968" y="318141"/>
                  <a:pt x="369651" y="311285"/>
                  <a:pt x="369651" y="311285"/>
                </a:cubicBezTo>
                <a:cubicBezTo>
                  <a:pt x="373974" y="304800"/>
                  <a:pt x="376012" y="295961"/>
                  <a:pt x="382621" y="291830"/>
                </a:cubicBezTo>
                <a:cubicBezTo>
                  <a:pt x="394214" y="284584"/>
                  <a:pt x="408268" y="282176"/>
                  <a:pt x="421531" y="278860"/>
                </a:cubicBezTo>
                <a:cubicBezTo>
                  <a:pt x="511219" y="256437"/>
                  <a:pt x="455613" y="266878"/>
                  <a:pt x="590144" y="259404"/>
                </a:cubicBezTo>
                <a:cubicBezTo>
                  <a:pt x="591355" y="254560"/>
                  <a:pt x="599128" y="220652"/>
                  <a:pt x="603114" y="214008"/>
                </a:cubicBezTo>
                <a:cubicBezTo>
                  <a:pt x="606260" y="208765"/>
                  <a:pt x="611761" y="205361"/>
                  <a:pt x="616085" y="201038"/>
                </a:cubicBezTo>
                <a:cubicBezTo>
                  <a:pt x="618247" y="194553"/>
                  <a:pt x="617007" y="185556"/>
                  <a:pt x="622570" y="181583"/>
                </a:cubicBezTo>
                <a:cubicBezTo>
                  <a:pt x="633695" y="173637"/>
                  <a:pt x="661480" y="168613"/>
                  <a:pt x="661480" y="168613"/>
                </a:cubicBezTo>
                <a:cubicBezTo>
                  <a:pt x="665804" y="164290"/>
                  <a:pt x="671305" y="160886"/>
                  <a:pt x="674451" y="155643"/>
                </a:cubicBezTo>
                <a:cubicBezTo>
                  <a:pt x="677968" y="149781"/>
                  <a:pt x="676666" y="141525"/>
                  <a:pt x="680936" y="136187"/>
                </a:cubicBezTo>
                <a:cubicBezTo>
                  <a:pt x="685805" y="130101"/>
                  <a:pt x="693906" y="127540"/>
                  <a:pt x="700391" y="123217"/>
                </a:cubicBezTo>
                <a:cubicBezTo>
                  <a:pt x="702553" y="116732"/>
                  <a:pt x="700529" y="106301"/>
                  <a:pt x="706876" y="103762"/>
                </a:cubicBezTo>
                <a:cubicBezTo>
                  <a:pt x="715152" y="100452"/>
                  <a:pt x="723904" y="110247"/>
                  <a:pt x="732817" y="110247"/>
                </a:cubicBezTo>
                <a:cubicBezTo>
                  <a:pt x="743839" y="110247"/>
                  <a:pt x="754434" y="105924"/>
                  <a:pt x="765242" y="103762"/>
                </a:cubicBezTo>
                <a:cubicBezTo>
                  <a:pt x="763080" y="86468"/>
                  <a:pt x="762409" y="68922"/>
                  <a:pt x="758757" y="51881"/>
                </a:cubicBezTo>
                <a:cubicBezTo>
                  <a:pt x="747883" y="1135"/>
                  <a:pt x="738391" y="27761"/>
                  <a:pt x="752272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E1A59B-8B66-48A5-A64D-FE59941E8A82}"/>
              </a:ext>
            </a:extLst>
          </p:cNvPr>
          <p:cNvCxnSpPr/>
          <p:nvPr/>
        </p:nvCxnSpPr>
        <p:spPr bwMode="auto">
          <a:xfrm>
            <a:off x="7075251" y="1400783"/>
            <a:ext cx="1728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CE1ED7-B438-46DC-AEED-AA88F7D0C62F}"/>
              </a:ext>
            </a:extLst>
          </p:cNvPr>
          <p:cNvCxnSpPr/>
          <p:nvPr/>
        </p:nvCxnSpPr>
        <p:spPr bwMode="auto">
          <a:xfrm flipV="1">
            <a:off x="7248128" y="1264596"/>
            <a:ext cx="0" cy="76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C724E77-D332-48D0-9FA5-EAEFBD04F834}"/>
              </a:ext>
            </a:extLst>
          </p:cNvPr>
          <p:cNvCxnSpPr/>
          <p:nvPr/>
        </p:nvCxnSpPr>
        <p:spPr bwMode="auto">
          <a:xfrm>
            <a:off x="5663952" y="1264596"/>
            <a:ext cx="646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80BEC8-1871-47F3-AF07-05E31517A1C8}"/>
              </a:ext>
            </a:extLst>
          </p:cNvPr>
          <p:cNvCxnSpPr/>
          <p:nvPr/>
        </p:nvCxnSpPr>
        <p:spPr bwMode="auto">
          <a:xfrm>
            <a:off x="7248128" y="1264596"/>
            <a:ext cx="3254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0D3343FA-19BD-4A0D-81A9-176076136415}"/>
              </a:ext>
            </a:extLst>
          </p:cNvPr>
          <p:cNvSpPr/>
          <p:nvPr/>
        </p:nvSpPr>
        <p:spPr bwMode="auto">
          <a:xfrm>
            <a:off x="4583837" y="2645573"/>
            <a:ext cx="216018" cy="351372"/>
          </a:xfrm>
          <a:prstGeom prst="rightArrow">
            <a:avLst>
              <a:gd name="adj1" fmla="val 50000"/>
              <a:gd name="adj2" fmla="val 4459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2F79A0-ADE8-4222-9D3D-CBD7EDAB08D9}"/>
              </a:ext>
            </a:extLst>
          </p:cNvPr>
          <p:cNvSpPr txBox="1"/>
          <p:nvPr/>
        </p:nvSpPr>
        <p:spPr>
          <a:xfrm>
            <a:off x="3647730" y="261643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Millerton</a:t>
            </a:r>
          </a:p>
          <a:p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AE1E93-D0AF-45E7-B2D4-3252EDAEBD6A}"/>
              </a:ext>
            </a:extLst>
          </p:cNvPr>
          <p:cNvCxnSpPr/>
          <p:nvPr/>
        </p:nvCxnSpPr>
        <p:spPr bwMode="auto">
          <a:xfrm flipV="1">
            <a:off x="5689145" y="1988840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27E6EE8-3E6B-43DB-999E-B689BB00A278}"/>
              </a:ext>
            </a:extLst>
          </p:cNvPr>
          <p:cNvSpPr txBox="1"/>
          <p:nvPr/>
        </p:nvSpPr>
        <p:spPr>
          <a:xfrm>
            <a:off x="5087887" y="2276872"/>
            <a:ext cx="936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Project Site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3C85C50-11A4-4DE8-8417-7F672493D0A9}"/>
              </a:ext>
            </a:extLst>
          </p:cNvPr>
          <p:cNvSpPr/>
          <p:nvPr/>
        </p:nvSpPr>
        <p:spPr bwMode="auto">
          <a:xfrm>
            <a:off x="5946843" y="1945532"/>
            <a:ext cx="149687" cy="252919"/>
          </a:xfrm>
          <a:custGeom>
            <a:avLst/>
            <a:gdLst>
              <a:gd name="connsiteX0" fmla="*/ 0 w 149687"/>
              <a:gd name="connsiteY0" fmla="*/ 252919 h 252919"/>
              <a:gd name="connsiteX1" fmla="*/ 84306 w 149687"/>
              <a:gd name="connsiteY1" fmla="*/ 246434 h 252919"/>
              <a:gd name="connsiteX2" fmla="*/ 97276 w 149687"/>
              <a:gd name="connsiteY2" fmla="*/ 226979 h 252919"/>
              <a:gd name="connsiteX3" fmla="*/ 110246 w 149687"/>
              <a:gd name="connsiteY3" fmla="*/ 188068 h 252919"/>
              <a:gd name="connsiteX4" fmla="*/ 116731 w 149687"/>
              <a:gd name="connsiteY4" fmla="*/ 168613 h 252919"/>
              <a:gd name="connsiteX5" fmla="*/ 123217 w 149687"/>
              <a:gd name="connsiteY5" fmla="*/ 116732 h 252919"/>
              <a:gd name="connsiteX6" fmla="*/ 142672 w 149687"/>
              <a:gd name="connsiteY6" fmla="*/ 58366 h 252919"/>
              <a:gd name="connsiteX7" fmla="*/ 149157 w 149687"/>
              <a:gd name="connsiteY7" fmla="*/ 32425 h 252919"/>
              <a:gd name="connsiteX8" fmla="*/ 149157 w 149687"/>
              <a:gd name="connsiteY8" fmla="*/ 0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87" h="252919">
                <a:moveTo>
                  <a:pt x="0" y="252919"/>
                </a:moveTo>
                <a:cubicBezTo>
                  <a:pt x="28102" y="250757"/>
                  <a:pt x="57073" y="253696"/>
                  <a:pt x="84306" y="246434"/>
                </a:cubicBezTo>
                <a:cubicBezTo>
                  <a:pt x="91837" y="244426"/>
                  <a:pt x="94111" y="234101"/>
                  <a:pt x="97276" y="226979"/>
                </a:cubicBezTo>
                <a:cubicBezTo>
                  <a:pt x="102829" y="214485"/>
                  <a:pt x="105923" y="201038"/>
                  <a:pt x="110246" y="188068"/>
                </a:cubicBezTo>
                <a:lnTo>
                  <a:pt x="116731" y="168613"/>
                </a:lnTo>
                <a:cubicBezTo>
                  <a:pt x="118893" y="151319"/>
                  <a:pt x="119565" y="133773"/>
                  <a:pt x="123217" y="116732"/>
                </a:cubicBezTo>
                <a:cubicBezTo>
                  <a:pt x="132953" y="71298"/>
                  <a:pt x="134561" y="90810"/>
                  <a:pt x="142672" y="58366"/>
                </a:cubicBezTo>
                <a:cubicBezTo>
                  <a:pt x="144834" y="49719"/>
                  <a:pt x="148173" y="41284"/>
                  <a:pt x="149157" y="32425"/>
                </a:cubicBezTo>
                <a:cubicBezTo>
                  <a:pt x="150351" y="21683"/>
                  <a:pt x="149157" y="10808"/>
                  <a:pt x="149157" y="0"/>
                </a:cubicBezTo>
              </a:path>
            </a:pathLst>
          </a:cu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7F61D59-ABB3-4D42-890F-E886263FD512}"/>
              </a:ext>
            </a:extLst>
          </p:cNvPr>
          <p:cNvCxnSpPr/>
          <p:nvPr/>
        </p:nvCxnSpPr>
        <p:spPr bwMode="auto">
          <a:xfrm flipV="1">
            <a:off x="5663952" y="1988840"/>
            <a:ext cx="0" cy="7200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77ADEF-A727-4482-9F9E-21CB035254D0}"/>
              </a:ext>
            </a:extLst>
          </p:cNvPr>
          <p:cNvCxnSpPr/>
          <p:nvPr/>
        </p:nvCxnSpPr>
        <p:spPr bwMode="auto">
          <a:xfrm>
            <a:off x="5946843" y="2060848"/>
            <a:ext cx="0" cy="137603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4C90F86-2183-4BD1-AE32-15A649A67C26}"/>
              </a:ext>
            </a:extLst>
          </p:cNvPr>
          <p:cNvCxnSpPr/>
          <p:nvPr/>
        </p:nvCxnSpPr>
        <p:spPr bwMode="auto">
          <a:xfrm flipV="1">
            <a:off x="5689145" y="1945532"/>
            <a:ext cx="406855" cy="4330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2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862012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63352" y="260350"/>
            <a:ext cx="11665296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59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79577" y="2833687"/>
            <a:ext cx="7778822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GPA 564/CUP 3693</a:t>
            </a:r>
          </a:p>
        </p:txBody>
      </p:sp>
    </p:spTree>
    <p:extLst>
      <p:ext uri="{BB962C8B-B14F-4D97-AF65-F5344CB8AC3E}">
        <p14:creationId xmlns:p14="http://schemas.microsoft.com/office/powerpoint/2010/main" val="406560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BF139-E637-442F-ADAA-D8D06750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88" y="0"/>
            <a:ext cx="564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CD91E-446B-4FD4-8D37-ECADA2CE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63" y="0"/>
            <a:ext cx="6305873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BCF0D2-E578-4C88-83EB-D049A41E8C0E}"/>
              </a:ext>
            </a:extLst>
          </p:cNvPr>
          <p:cNvCxnSpPr/>
          <p:nvPr/>
        </p:nvCxnSpPr>
        <p:spPr bwMode="auto">
          <a:xfrm flipV="1">
            <a:off x="2135560" y="4149080"/>
            <a:ext cx="3096344" cy="7200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C9384A-12F6-4B1C-9315-A0EF8E1F1469}"/>
              </a:ext>
            </a:extLst>
          </p:cNvPr>
          <p:cNvSpPr txBox="1"/>
          <p:nvPr/>
        </p:nvSpPr>
        <p:spPr>
          <a:xfrm>
            <a:off x="911424" y="45767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SITE</a:t>
            </a:r>
          </a:p>
        </p:txBody>
      </p:sp>
    </p:spTree>
    <p:extLst>
      <p:ext uri="{BB962C8B-B14F-4D97-AF65-F5344CB8AC3E}">
        <p14:creationId xmlns:p14="http://schemas.microsoft.com/office/powerpoint/2010/main" val="103032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DF703-526A-4371-BF59-0CF4E29A8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1" y="116632"/>
            <a:ext cx="10945217" cy="6624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0F327C-5CFA-4DF5-8B6A-93F8A4518F4C}"/>
              </a:ext>
            </a:extLst>
          </p:cNvPr>
          <p:cNvCxnSpPr/>
          <p:nvPr/>
        </p:nvCxnSpPr>
        <p:spPr bwMode="auto">
          <a:xfrm>
            <a:off x="3359696" y="2420888"/>
            <a:ext cx="0" cy="43204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5686-87D5-464B-89DA-B2A4C0095EE8}"/>
              </a:ext>
            </a:extLst>
          </p:cNvPr>
          <p:cNvCxnSpPr/>
          <p:nvPr/>
        </p:nvCxnSpPr>
        <p:spPr bwMode="auto">
          <a:xfrm>
            <a:off x="3359696" y="2852936"/>
            <a:ext cx="2232248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16DD23-AFE3-46BC-8307-1D2AAEB817F0}"/>
              </a:ext>
            </a:extLst>
          </p:cNvPr>
          <p:cNvCxnSpPr/>
          <p:nvPr/>
        </p:nvCxnSpPr>
        <p:spPr bwMode="auto">
          <a:xfrm>
            <a:off x="5591944" y="2852936"/>
            <a:ext cx="0" cy="79208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773B87-72C9-4306-BFB9-CF4E8179E1F0}"/>
              </a:ext>
            </a:extLst>
          </p:cNvPr>
          <p:cNvCxnSpPr/>
          <p:nvPr/>
        </p:nvCxnSpPr>
        <p:spPr bwMode="auto">
          <a:xfrm>
            <a:off x="5591944" y="3645024"/>
            <a:ext cx="28803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663A2B-A104-4A3D-A644-B30FCC3CC412}"/>
              </a:ext>
            </a:extLst>
          </p:cNvPr>
          <p:cNvSpPr/>
          <p:nvPr/>
        </p:nvSpPr>
        <p:spPr bwMode="auto">
          <a:xfrm>
            <a:off x="5843081" y="1887166"/>
            <a:ext cx="402076" cy="1738008"/>
          </a:xfrm>
          <a:custGeom>
            <a:avLst/>
            <a:gdLst>
              <a:gd name="connsiteX0" fmla="*/ 0 w 402076"/>
              <a:gd name="connsiteY0" fmla="*/ 1738008 h 1738008"/>
              <a:gd name="connsiteX1" fmla="*/ 32425 w 402076"/>
              <a:gd name="connsiteY1" fmla="*/ 1725038 h 1738008"/>
              <a:gd name="connsiteX2" fmla="*/ 38910 w 402076"/>
              <a:gd name="connsiteY2" fmla="*/ 1699098 h 1738008"/>
              <a:gd name="connsiteX3" fmla="*/ 51881 w 402076"/>
              <a:gd name="connsiteY3" fmla="*/ 1686128 h 1738008"/>
              <a:gd name="connsiteX4" fmla="*/ 71336 w 402076"/>
              <a:gd name="connsiteY4" fmla="*/ 1647217 h 1738008"/>
              <a:gd name="connsiteX5" fmla="*/ 84306 w 402076"/>
              <a:gd name="connsiteY5" fmla="*/ 1608306 h 1738008"/>
              <a:gd name="connsiteX6" fmla="*/ 103762 w 402076"/>
              <a:gd name="connsiteY6" fmla="*/ 1569396 h 1738008"/>
              <a:gd name="connsiteX7" fmla="*/ 116732 w 402076"/>
              <a:gd name="connsiteY7" fmla="*/ 1549940 h 1738008"/>
              <a:gd name="connsiteX8" fmla="*/ 129702 w 402076"/>
              <a:gd name="connsiteY8" fmla="*/ 1511030 h 1738008"/>
              <a:gd name="connsiteX9" fmla="*/ 136187 w 402076"/>
              <a:gd name="connsiteY9" fmla="*/ 1491574 h 1738008"/>
              <a:gd name="connsiteX10" fmla="*/ 149157 w 402076"/>
              <a:gd name="connsiteY10" fmla="*/ 1472119 h 1738008"/>
              <a:gd name="connsiteX11" fmla="*/ 155642 w 402076"/>
              <a:gd name="connsiteY11" fmla="*/ 1452664 h 1738008"/>
              <a:gd name="connsiteX12" fmla="*/ 181583 w 402076"/>
              <a:gd name="connsiteY12" fmla="*/ 1420238 h 1738008"/>
              <a:gd name="connsiteX13" fmla="*/ 207523 w 402076"/>
              <a:gd name="connsiteY13" fmla="*/ 1368357 h 1738008"/>
              <a:gd name="connsiteX14" fmla="*/ 233464 w 402076"/>
              <a:gd name="connsiteY14" fmla="*/ 1316477 h 1738008"/>
              <a:gd name="connsiteX15" fmla="*/ 259404 w 402076"/>
              <a:gd name="connsiteY15" fmla="*/ 1277566 h 1738008"/>
              <a:gd name="connsiteX16" fmla="*/ 272374 w 402076"/>
              <a:gd name="connsiteY16" fmla="*/ 1245140 h 1738008"/>
              <a:gd name="connsiteX17" fmla="*/ 285345 w 402076"/>
              <a:gd name="connsiteY17" fmla="*/ 1206230 h 1738008"/>
              <a:gd name="connsiteX18" fmla="*/ 304800 w 402076"/>
              <a:gd name="connsiteY18" fmla="*/ 1167319 h 1738008"/>
              <a:gd name="connsiteX19" fmla="*/ 311285 w 402076"/>
              <a:gd name="connsiteY19" fmla="*/ 1134894 h 1738008"/>
              <a:gd name="connsiteX20" fmla="*/ 324255 w 402076"/>
              <a:gd name="connsiteY20" fmla="*/ 1083013 h 1738008"/>
              <a:gd name="connsiteX21" fmla="*/ 330740 w 402076"/>
              <a:gd name="connsiteY21" fmla="*/ 992221 h 1738008"/>
              <a:gd name="connsiteX22" fmla="*/ 337225 w 402076"/>
              <a:gd name="connsiteY22" fmla="*/ 966281 h 1738008"/>
              <a:gd name="connsiteX23" fmla="*/ 343710 w 402076"/>
              <a:gd name="connsiteY23" fmla="*/ 933855 h 1738008"/>
              <a:gd name="connsiteX24" fmla="*/ 350196 w 402076"/>
              <a:gd name="connsiteY24" fmla="*/ 914400 h 1738008"/>
              <a:gd name="connsiteX25" fmla="*/ 363166 w 402076"/>
              <a:gd name="connsiteY25" fmla="*/ 862519 h 1738008"/>
              <a:gd name="connsiteX26" fmla="*/ 369651 w 402076"/>
              <a:gd name="connsiteY26" fmla="*/ 836579 h 1738008"/>
              <a:gd name="connsiteX27" fmla="*/ 376136 w 402076"/>
              <a:gd name="connsiteY27" fmla="*/ 817123 h 1738008"/>
              <a:gd name="connsiteX28" fmla="*/ 389106 w 402076"/>
              <a:gd name="connsiteY28" fmla="*/ 739302 h 1738008"/>
              <a:gd name="connsiteX29" fmla="*/ 402076 w 402076"/>
              <a:gd name="connsiteY29" fmla="*/ 220494 h 1738008"/>
              <a:gd name="connsiteX30" fmla="*/ 395591 w 402076"/>
              <a:gd name="connsiteY30" fmla="*/ 58366 h 1738008"/>
              <a:gd name="connsiteX31" fmla="*/ 389106 w 402076"/>
              <a:gd name="connsiteY31" fmla="*/ 38911 h 1738008"/>
              <a:gd name="connsiteX32" fmla="*/ 382621 w 402076"/>
              <a:gd name="connsiteY32" fmla="*/ 0 h 173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2076" h="1738008">
                <a:moveTo>
                  <a:pt x="0" y="1738008"/>
                </a:moveTo>
                <a:cubicBezTo>
                  <a:pt x="10808" y="1733685"/>
                  <a:pt x="24194" y="1733269"/>
                  <a:pt x="32425" y="1725038"/>
                </a:cubicBezTo>
                <a:cubicBezTo>
                  <a:pt x="38727" y="1718736"/>
                  <a:pt x="34924" y="1707070"/>
                  <a:pt x="38910" y="1699098"/>
                </a:cubicBezTo>
                <a:cubicBezTo>
                  <a:pt x="41645" y="1693629"/>
                  <a:pt x="47557" y="1690451"/>
                  <a:pt x="51881" y="1686128"/>
                </a:cubicBezTo>
                <a:cubicBezTo>
                  <a:pt x="75531" y="1615174"/>
                  <a:pt x="37814" y="1722643"/>
                  <a:pt x="71336" y="1647217"/>
                </a:cubicBezTo>
                <a:cubicBezTo>
                  <a:pt x="76889" y="1634723"/>
                  <a:pt x="76722" y="1619682"/>
                  <a:pt x="84306" y="1608306"/>
                </a:cubicBezTo>
                <a:cubicBezTo>
                  <a:pt x="121473" y="1552556"/>
                  <a:pt x="76914" y="1623090"/>
                  <a:pt x="103762" y="1569396"/>
                </a:cubicBezTo>
                <a:cubicBezTo>
                  <a:pt x="107248" y="1562425"/>
                  <a:pt x="113566" y="1557063"/>
                  <a:pt x="116732" y="1549940"/>
                </a:cubicBezTo>
                <a:cubicBezTo>
                  <a:pt x="122284" y="1537447"/>
                  <a:pt x="125379" y="1524000"/>
                  <a:pt x="129702" y="1511030"/>
                </a:cubicBezTo>
                <a:cubicBezTo>
                  <a:pt x="131864" y="1504545"/>
                  <a:pt x="132395" y="1497262"/>
                  <a:pt x="136187" y="1491574"/>
                </a:cubicBezTo>
                <a:cubicBezTo>
                  <a:pt x="140510" y="1485089"/>
                  <a:pt x="145671" y="1479090"/>
                  <a:pt x="149157" y="1472119"/>
                </a:cubicBezTo>
                <a:cubicBezTo>
                  <a:pt x="152214" y="1466005"/>
                  <a:pt x="152125" y="1458526"/>
                  <a:pt x="155642" y="1452664"/>
                </a:cubicBezTo>
                <a:cubicBezTo>
                  <a:pt x="178745" y="1414161"/>
                  <a:pt x="159332" y="1470304"/>
                  <a:pt x="181583" y="1420238"/>
                </a:cubicBezTo>
                <a:cubicBezTo>
                  <a:pt x="205428" y="1366585"/>
                  <a:pt x="180887" y="1394995"/>
                  <a:pt x="207523" y="1368357"/>
                </a:cubicBezTo>
                <a:cubicBezTo>
                  <a:pt x="222427" y="1323646"/>
                  <a:pt x="210825" y="1339114"/>
                  <a:pt x="233464" y="1316477"/>
                </a:cubicBezTo>
                <a:cubicBezTo>
                  <a:pt x="250608" y="1265043"/>
                  <a:pt x="224706" y="1333084"/>
                  <a:pt x="259404" y="1277566"/>
                </a:cubicBezTo>
                <a:cubicBezTo>
                  <a:pt x="265574" y="1267694"/>
                  <a:pt x="268396" y="1256080"/>
                  <a:pt x="272374" y="1245140"/>
                </a:cubicBezTo>
                <a:cubicBezTo>
                  <a:pt x="277046" y="1232291"/>
                  <a:pt x="277762" y="1217606"/>
                  <a:pt x="285345" y="1206230"/>
                </a:cubicBezTo>
                <a:cubicBezTo>
                  <a:pt x="298025" y="1187209"/>
                  <a:pt x="299430" y="1188798"/>
                  <a:pt x="304800" y="1167319"/>
                </a:cubicBezTo>
                <a:cubicBezTo>
                  <a:pt x="307473" y="1156626"/>
                  <a:pt x="308807" y="1145634"/>
                  <a:pt x="311285" y="1134894"/>
                </a:cubicBezTo>
                <a:cubicBezTo>
                  <a:pt x="315293" y="1117525"/>
                  <a:pt x="324255" y="1083013"/>
                  <a:pt x="324255" y="1083013"/>
                </a:cubicBezTo>
                <a:cubicBezTo>
                  <a:pt x="326417" y="1052749"/>
                  <a:pt x="327389" y="1022377"/>
                  <a:pt x="330740" y="992221"/>
                </a:cubicBezTo>
                <a:cubicBezTo>
                  <a:pt x="331724" y="983363"/>
                  <a:pt x="335292" y="974982"/>
                  <a:pt x="337225" y="966281"/>
                </a:cubicBezTo>
                <a:cubicBezTo>
                  <a:pt x="339616" y="955521"/>
                  <a:pt x="341036" y="944549"/>
                  <a:pt x="343710" y="933855"/>
                </a:cubicBezTo>
                <a:cubicBezTo>
                  <a:pt x="345368" y="927223"/>
                  <a:pt x="348397" y="920995"/>
                  <a:pt x="350196" y="914400"/>
                </a:cubicBezTo>
                <a:cubicBezTo>
                  <a:pt x="354886" y="897202"/>
                  <a:pt x="358843" y="879813"/>
                  <a:pt x="363166" y="862519"/>
                </a:cubicBezTo>
                <a:cubicBezTo>
                  <a:pt x="365328" y="853872"/>
                  <a:pt x="366833" y="845034"/>
                  <a:pt x="369651" y="836579"/>
                </a:cubicBezTo>
                <a:cubicBezTo>
                  <a:pt x="371813" y="830094"/>
                  <a:pt x="374795" y="823826"/>
                  <a:pt x="376136" y="817123"/>
                </a:cubicBezTo>
                <a:cubicBezTo>
                  <a:pt x="381293" y="791336"/>
                  <a:pt x="389106" y="739302"/>
                  <a:pt x="389106" y="739302"/>
                </a:cubicBezTo>
                <a:cubicBezTo>
                  <a:pt x="397973" y="535367"/>
                  <a:pt x="402076" y="470668"/>
                  <a:pt x="402076" y="220494"/>
                </a:cubicBezTo>
                <a:cubicBezTo>
                  <a:pt x="402076" y="166408"/>
                  <a:pt x="399444" y="112314"/>
                  <a:pt x="395591" y="58366"/>
                </a:cubicBezTo>
                <a:cubicBezTo>
                  <a:pt x="395104" y="51548"/>
                  <a:pt x="390984" y="45484"/>
                  <a:pt x="389106" y="38911"/>
                </a:cubicBezTo>
                <a:cubicBezTo>
                  <a:pt x="381572" y="12543"/>
                  <a:pt x="382621" y="20056"/>
                  <a:pt x="382621" y="0"/>
                </a:cubicBezTo>
              </a:path>
            </a:pathLst>
          </a:cu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B5FBFC-59A2-42F8-B558-26CC634A3A26}"/>
              </a:ext>
            </a:extLst>
          </p:cNvPr>
          <p:cNvCxnSpPr/>
          <p:nvPr/>
        </p:nvCxnSpPr>
        <p:spPr bwMode="auto">
          <a:xfrm flipV="1">
            <a:off x="3359696" y="1887166"/>
            <a:ext cx="2885461" cy="53372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39EAF37-1B13-4614-844C-09FD9809D0D2}"/>
              </a:ext>
            </a:extLst>
          </p:cNvPr>
          <p:cNvSpPr/>
          <p:nvPr/>
        </p:nvSpPr>
        <p:spPr bwMode="auto">
          <a:xfrm>
            <a:off x="4381100" y="1766040"/>
            <a:ext cx="484632" cy="33436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25D20-3725-4BF9-A593-35577D6853FC}"/>
              </a:ext>
            </a:extLst>
          </p:cNvPr>
          <p:cNvSpPr txBox="1"/>
          <p:nvPr/>
        </p:nvSpPr>
        <p:spPr>
          <a:xfrm>
            <a:off x="4007768" y="12687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238834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5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C6220-407E-453A-AA91-18CFBED0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2" y="188640"/>
            <a:ext cx="909939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0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D49299-0F7C-468E-977C-EF70F9E7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16632"/>
            <a:ext cx="11017225" cy="6624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3C4BE-AB53-4A51-BB66-33D47E9BFA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3952" y="1268760"/>
            <a:ext cx="0" cy="67677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275060-E3A9-448B-A0BB-F61A64C890D6}"/>
              </a:ext>
            </a:extLst>
          </p:cNvPr>
          <p:cNvCxnSpPr/>
          <p:nvPr/>
        </p:nvCxnSpPr>
        <p:spPr bwMode="auto">
          <a:xfrm>
            <a:off x="7320136" y="2420888"/>
            <a:ext cx="0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F0F8EC-6E89-4474-95AE-F3E60EA328F2}"/>
              </a:ext>
            </a:extLst>
          </p:cNvPr>
          <p:cNvCxnSpPr/>
          <p:nvPr/>
        </p:nvCxnSpPr>
        <p:spPr bwMode="auto">
          <a:xfrm>
            <a:off x="5663952" y="2060848"/>
            <a:ext cx="28803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961A32-4108-45C9-A0EB-E5A6B2A59B88}"/>
              </a:ext>
            </a:extLst>
          </p:cNvPr>
          <p:cNvCxnSpPr>
            <a:stCxn id="70" idx="0"/>
          </p:cNvCxnSpPr>
          <p:nvPr/>
        </p:nvCxnSpPr>
        <p:spPr bwMode="auto">
          <a:xfrm>
            <a:off x="5946843" y="2198451"/>
            <a:ext cx="5141" cy="4384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D48934-9CD5-4C89-8676-8F42F124603E}"/>
              </a:ext>
            </a:extLst>
          </p:cNvPr>
          <p:cNvCxnSpPr/>
          <p:nvPr/>
        </p:nvCxnSpPr>
        <p:spPr bwMode="auto">
          <a:xfrm flipH="1">
            <a:off x="4799856" y="2636912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E9088F-EE55-4A00-9669-9F03DC81DC5B}"/>
              </a:ext>
            </a:extLst>
          </p:cNvPr>
          <p:cNvCxnSpPr/>
          <p:nvPr/>
        </p:nvCxnSpPr>
        <p:spPr bwMode="auto">
          <a:xfrm flipH="1">
            <a:off x="5087888" y="4077072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4051D3-D4EB-485F-AD21-9BA0BC014048}"/>
              </a:ext>
            </a:extLst>
          </p:cNvPr>
          <p:cNvCxnSpPr/>
          <p:nvPr/>
        </p:nvCxnSpPr>
        <p:spPr bwMode="auto">
          <a:xfrm>
            <a:off x="4799856" y="2636912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B564D8-1121-4F8C-A89E-F2F4D3105F78}"/>
              </a:ext>
            </a:extLst>
          </p:cNvPr>
          <p:cNvCxnSpPr/>
          <p:nvPr/>
        </p:nvCxnSpPr>
        <p:spPr bwMode="auto">
          <a:xfrm>
            <a:off x="4799856" y="335699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320621-CE13-41D0-87A9-FB93C1A25FDE}"/>
              </a:ext>
            </a:extLst>
          </p:cNvPr>
          <p:cNvCxnSpPr/>
          <p:nvPr/>
        </p:nvCxnSpPr>
        <p:spPr bwMode="auto">
          <a:xfrm>
            <a:off x="5087888" y="3356992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0E66588-B408-4A05-820B-3C770C0B9C27}"/>
              </a:ext>
            </a:extLst>
          </p:cNvPr>
          <p:cNvCxnSpPr/>
          <p:nvPr/>
        </p:nvCxnSpPr>
        <p:spPr bwMode="auto">
          <a:xfrm>
            <a:off x="7320136" y="2420888"/>
            <a:ext cx="720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0276FC-EC94-4E44-A2DE-6C5A8128BB4D}"/>
              </a:ext>
            </a:extLst>
          </p:cNvPr>
          <p:cNvCxnSpPr/>
          <p:nvPr/>
        </p:nvCxnSpPr>
        <p:spPr bwMode="auto">
          <a:xfrm flipV="1">
            <a:off x="7392144" y="2060848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B43EF2-DD0D-48E7-9EAF-3ED1B6F87266}"/>
              </a:ext>
            </a:extLst>
          </p:cNvPr>
          <p:cNvCxnSpPr/>
          <p:nvPr/>
        </p:nvCxnSpPr>
        <p:spPr bwMode="auto">
          <a:xfrm flipV="1">
            <a:off x="7824192" y="162880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DC86646-B49E-4898-9182-9930FC4D23C8}"/>
              </a:ext>
            </a:extLst>
          </p:cNvPr>
          <p:cNvSpPr/>
          <p:nvPr/>
        </p:nvSpPr>
        <p:spPr bwMode="auto">
          <a:xfrm>
            <a:off x="7573549" y="1264596"/>
            <a:ext cx="247489" cy="376136"/>
          </a:xfrm>
          <a:custGeom>
            <a:avLst/>
            <a:gdLst>
              <a:gd name="connsiteX0" fmla="*/ 247489 w 247489"/>
              <a:gd name="connsiteY0" fmla="*/ 376136 h 376136"/>
              <a:gd name="connsiteX1" fmla="*/ 182638 w 247489"/>
              <a:gd name="connsiteY1" fmla="*/ 363166 h 376136"/>
              <a:gd name="connsiteX2" fmla="*/ 169668 w 247489"/>
              <a:gd name="connsiteY2" fmla="*/ 350195 h 376136"/>
              <a:gd name="connsiteX3" fmla="*/ 130757 w 247489"/>
              <a:gd name="connsiteY3" fmla="*/ 337225 h 376136"/>
              <a:gd name="connsiteX4" fmla="*/ 72391 w 247489"/>
              <a:gd name="connsiteY4" fmla="*/ 324255 h 376136"/>
              <a:gd name="connsiteX5" fmla="*/ 52936 w 247489"/>
              <a:gd name="connsiteY5" fmla="*/ 285344 h 376136"/>
              <a:gd name="connsiteX6" fmla="*/ 33481 w 247489"/>
              <a:gd name="connsiteY6" fmla="*/ 246434 h 376136"/>
              <a:gd name="connsiteX7" fmla="*/ 20511 w 247489"/>
              <a:gd name="connsiteY7" fmla="*/ 207523 h 376136"/>
              <a:gd name="connsiteX8" fmla="*/ 14025 w 247489"/>
              <a:gd name="connsiteY8" fmla="*/ 188068 h 376136"/>
              <a:gd name="connsiteX9" fmla="*/ 20511 w 247489"/>
              <a:gd name="connsiteY9" fmla="*/ 103761 h 376136"/>
              <a:gd name="connsiteX10" fmla="*/ 26996 w 247489"/>
              <a:gd name="connsiteY10" fmla="*/ 84306 h 376136"/>
              <a:gd name="connsiteX11" fmla="*/ 1055 w 247489"/>
              <a:gd name="connsiteY11" fmla="*/ 25940 h 376136"/>
              <a:gd name="connsiteX12" fmla="*/ 1055 w 247489"/>
              <a:gd name="connsiteY12" fmla="*/ 0 h 3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489" h="376136">
                <a:moveTo>
                  <a:pt x="247489" y="376136"/>
                </a:moveTo>
                <a:cubicBezTo>
                  <a:pt x="239621" y="375012"/>
                  <a:pt x="196785" y="371654"/>
                  <a:pt x="182638" y="363166"/>
                </a:cubicBezTo>
                <a:cubicBezTo>
                  <a:pt x="177395" y="360020"/>
                  <a:pt x="175137" y="352929"/>
                  <a:pt x="169668" y="350195"/>
                </a:cubicBezTo>
                <a:cubicBezTo>
                  <a:pt x="157440" y="344081"/>
                  <a:pt x="144021" y="340541"/>
                  <a:pt x="130757" y="337225"/>
                </a:cubicBezTo>
                <a:cubicBezTo>
                  <a:pt x="94123" y="328067"/>
                  <a:pt x="113557" y="332488"/>
                  <a:pt x="72391" y="324255"/>
                </a:cubicBezTo>
                <a:cubicBezTo>
                  <a:pt x="56091" y="275355"/>
                  <a:pt x="78079" y="335630"/>
                  <a:pt x="52936" y="285344"/>
                </a:cubicBezTo>
                <a:cubicBezTo>
                  <a:pt x="26090" y="231650"/>
                  <a:pt x="70648" y="302185"/>
                  <a:pt x="33481" y="246434"/>
                </a:cubicBezTo>
                <a:lnTo>
                  <a:pt x="20511" y="207523"/>
                </a:lnTo>
                <a:lnTo>
                  <a:pt x="14025" y="188068"/>
                </a:lnTo>
                <a:cubicBezTo>
                  <a:pt x="16187" y="159966"/>
                  <a:pt x="17015" y="131729"/>
                  <a:pt x="20511" y="103761"/>
                </a:cubicBezTo>
                <a:cubicBezTo>
                  <a:pt x="21359" y="96978"/>
                  <a:pt x="27751" y="91100"/>
                  <a:pt x="26996" y="84306"/>
                </a:cubicBezTo>
                <a:cubicBezTo>
                  <a:pt x="15286" y="-21068"/>
                  <a:pt x="19485" y="90444"/>
                  <a:pt x="1055" y="25940"/>
                </a:cubicBezTo>
                <a:cubicBezTo>
                  <a:pt x="-1320" y="17626"/>
                  <a:pt x="1055" y="8647"/>
                  <a:pt x="105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F57522-33E5-4102-9A46-84D14A6093A6}"/>
              </a:ext>
            </a:extLst>
          </p:cNvPr>
          <p:cNvCxnSpPr/>
          <p:nvPr/>
        </p:nvCxnSpPr>
        <p:spPr bwMode="auto">
          <a:xfrm>
            <a:off x="6312024" y="1264596"/>
            <a:ext cx="0" cy="376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FB53BF4-D54C-4C53-A0D2-9693C2190E99}"/>
              </a:ext>
            </a:extLst>
          </p:cNvPr>
          <p:cNvSpPr/>
          <p:nvPr/>
        </p:nvSpPr>
        <p:spPr bwMode="auto">
          <a:xfrm>
            <a:off x="6310009" y="1400783"/>
            <a:ext cx="765242" cy="343711"/>
          </a:xfrm>
          <a:custGeom>
            <a:avLst/>
            <a:gdLst>
              <a:gd name="connsiteX0" fmla="*/ 0 w 765242"/>
              <a:gd name="connsiteY0" fmla="*/ 252919 h 343711"/>
              <a:gd name="connsiteX1" fmla="*/ 32425 w 765242"/>
              <a:gd name="connsiteY1" fmla="*/ 246434 h 343711"/>
              <a:gd name="connsiteX2" fmla="*/ 77821 w 765242"/>
              <a:gd name="connsiteY2" fmla="*/ 239949 h 343711"/>
              <a:gd name="connsiteX3" fmla="*/ 97276 w 765242"/>
              <a:gd name="connsiteY3" fmla="*/ 233464 h 343711"/>
              <a:gd name="connsiteX4" fmla="*/ 136187 w 765242"/>
              <a:gd name="connsiteY4" fmla="*/ 239949 h 343711"/>
              <a:gd name="connsiteX5" fmla="*/ 155642 w 765242"/>
              <a:gd name="connsiteY5" fmla="*/ 246434 h 343711"/>
              <a:gd name="connsiteX6" fmla="*/ 188068 w 765242"/>
              <a:gd name="connsiteY6" fmla="*/ 239949 h 343711"/>
              <a:gd name="connsiteX7" fmla="*/ 239948 w 765242"/>
              <a:gd name="connsiteY7" fmla="*/ 239949 h 343711"/>
              <a:gd name="connsiteX8" fmla="*/ 233463 w 765242"/>
              <a:gd name="connsiteY8" fmla="*/ 220494 h 343711"/>
              <a:gd name="connsiteX9" fmla="*/ 226978 w 765242"/>
              <a:gd name="connsiteY9" fmla="*/ 239949 h 343711"/>
              <a:gd name="connsiteX10" fmla="*/ 233463 w 765242"/>
              <a:gd name="connsiteY10" fmla="*/ 291830 h 343711"/>
              <a:gd name="connsiteX11" fmla="*/ 239948 w 765242"/>
              <a:gd name="connsiteY11" fmla="*/ 311285 h 343711"/>
              <a:gd name="connsiteX12" fmla="*/ 265889 w 765242"/>
              <a:gd name="connsiteY12" fmla="*/ 337226 h 343711"/>
              <a:gd name="connsiteX13" fmla="*/ 285344 w 765242"/>
              <a:gd name="connsiteY13" fmla="*/ 343711 h 343711"/>
              <a:gd name="connsiteX14" fmla="*/ 317770 w 765242"/>
              <a:gd name="connsiteY14" fmla="*/ 337226 h 343711"/>
              <a:gd name="connsiteX15" fmla="*/ 330740 w 765242"/>
              <a:gd name="connsiteY15" fmla="*/ 324255 h 343711"/>
              <a:gd name="connsiteX16" fmla="*/ 369651 w 765242"/>
              <a:gd name="connsiteY16" fmla="*/ 311285 h 343711"/>
              <a:gd name="connsiteX17" fmla="*/ 382621 w 765242"/>
              <a:gd name="connsiteY17" fmla="*/ 291830 h 343711"/>
              <a:gd name="connsiteX18" fmla="*/ 421531 w 765242"/>
              <a:gd name="connsiteY18" fmla="*/ 278860 h 343711"/>
              <a:gd name="connsiteX19" fmla="*/ 590144 w 765242"/>
              <a:gd name="connsiteY19" fmla="*/ 259404 h 343711"/>
              <a:gd name="connsiteX20" fmla="*/ 603114 w 765242"/>
              <a:gd name="connsiteY20" fmla="*/ 214008 h 343711"/>
              <a:gd name="connsiteX21" fmla="*/ 616085 w 765242"/>
              <a:gd name="connsiteY21" fmla="*/ 201038 h 343711"/>
              <a:gd name="connsiteX22" fmla="*/ 622570 w 765242"/>
              <a:gd name="connsiteY22" fmla="*/ 181583 h 343711"/>
              <a:gd name="connsiteX23" fmla="*/ 661480 w 765242"/>
              <a:gd name="connsiteY23" fmla="*/ 168613 h 343711"/>
              <a:gd name="connsiteX24" fmla="*/ 674451 w 765242"/>
              <a:gd name="connsiteY24" fmla="*/ 155643 h 343711"/>
              <a:gd name="connsiteX25" fmla="*/ 680936 w 765242"/>
              <a:gd name="connsiteY25" fmla="*/ 136187 h 343711"/>
              <a:gd name="connsiteX26" fmla="*/ 700391 w 765242"/>
              <a:gd name="connsiteY26" fmla="*/ 123217 h 343711"/>
              <a:gd name="connsiteX27" fmla="*/ 706876 w 765242"/>
              <a:gd name="connsiteY27" fmla="*/ 103762 h 343711"/>
              <a:gd name="connsiteX28" fmla="*/ 732817 w 765242"/>
              <a:gd name="connsiteY28" fmla="*/ 110247 h 343711"/>
              <a:gd name="connsiteX29" fmla="*/ 765242 w 765242"/>
              <a:gd name="connsiteY29" fmla="*/ 103762 h 343711"/>
              <a:gd name="connsiteX30" fmla="*/ 758757 w 765242"/>
              <a:gd name="connsiteY30" fmla="*/ 51881 h 343711"/>
              <a:gd name="connsiteX31" fmla="*/ 752272 w 765242"/>
              <a:gd name="connsiteY31" fmla="*/ 0 h 34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5242" h="343711">
                <a:moveTo>
                  <a:pt x="0" y="252919"/>
                </a:moveTo>
                <a:cubicBezTo>
                  <a:pt x="10808" y="250757"/>
                  <a:pt x="21553" y="248246"/>
                  <a:pt x="32425" y="246434"/>
                </a:cubicBezTo>
                <a:cubicBezTo>
                  <a:pt x="47503" y="243921"/>
                  <a:pt x="62832" y="242947"/>
                  <a:pt x="77821" y="239949"/>
                </a:cubicBezTo>
                <a:cubicBezTo>
                  <a:pt x="84524" y="238608"/>
                  <a:pt x="90791" y="235626"/>
                  <a:pt x="97276" y="233464"/>
                </a:cubicBezTo>
                <a:cubicBezTo>
                  <a:pt x="110246" y="235626"/>
                  <a:pt x="123351" y="237097"/>
                  <a:pt x="136187" y="239949"/>
                </a:cubicBezTo>
                <a:cubicBezTo>
                  <a:pt x="142860" y="241432"/>
                  <a:pt x="148806" y="246434"/>
                  <a:pt x="155642" y="246434"/>
                </a:cubicBezTo>
                <a:cubicBezTo>
                  <a:pt x="166665" y="246434"/>
                  <a:pt x="177259" y="242111"/>
                  <a:pt x="188068" y="239949"/>
                </a:cubicBezTo>
                <a:cubicBezTo>
                  <a:pt x="190657" y="240467"/>
                  <a:pt x="232697" y="254452"/>
                  <a:pt x="239948" y="239949"/>
                </a:cubicBezTo>
                <a:cubicBezTo>
                  <a:pt x="243005" y="233835"/>
                  <a:pt x="235625" y="226979"/>
                  <a:pt x="233463" y="220494"/>
                </a:cubicBezTo>
                <a:cubicBezTo>
                  <a:pt x="231301" y="226979"/>
                  <a:pt x="226978" y="233113"/>
                  <a:pt x="226978" y="239949"/>
                </a:cubicBezTo>
                <a:cubicBezTo>
                  <a:pt x="226978" y="257377"/>
                  <a:pt x="230345" y="274683"/>
                  <a:pt x="233463" y="291830"/>
                </a:cubicBezTo>
                <a:cubicBezTo>
                  <a:pt x="234686" y="298556"/>
                  <a:pt x="235975" y="305723"/>
                  <a:pt x="239948" y="311285"/>
                </a:cubicBezTo>
                <a:cubicBezTo>
                  <a:pt x="247056" y="321236"/>
                  <a:pt x="254288" y="333359"/>
                  <a:pt x="265889" y="337226"/>
                </a:cubicBezTo>
                <a:lnTo>
                  <a:pt x="285344" y="343711"/>
                </a:lnTo>
                <a:cubicBezTo>
                  <a:pt x="296153" y="341549"/>
                  <a:pt x="307639" y="341568"/>
                  <a:pt x="317770" y="337226"/>
                </a:cubicBezTo>
                <a:cubicBezTo>
                  <a:pt x="323390" y="334817"/>
                  <a:pt x="325271" y="326989"/>
                  <a:pt x="330740" y="324255"/>
                </a:cubicBezTo>
                <a:cubicBezTo>
                  <a:pt x="342968" y="318141"/>
                  <a:pt x="369651" y="311285"/>
                  <a:pt x="369651" y="311285"/>
                </a:cubicBezTo>
                <a:cubicBezTo>
                  <a:pt x="373974" y="304800"/>
                  <a:pt x="376012" y="295961"/>
                  <a:pt x="382621" y="291830"/>
                </a:cubicBezTo>
                <a:cubicBezTo>
                  <a:pt x="394214" y="284584"/>
                  <a:pt x="408268" y="282176"/>
                  <a:pt x="421531" y="278860"/>
                </a:cubicBezTo>
                <a:cubicBezTo>
                  <a:pt x="511219" y="256437"/>
                  <a:pt x="455613" y="266878"/>
                  <a:pt x="590144" y="259404"/>
                </a:cubicBezTo>
                <a:cubicBezTo>
                  <a:pt x="591355" y="254560"/>
                  <a:pt x="599128" y="220652"/>
                  <a:pt x="603114" y="214008"/>
                </a:cubicBezTo>
                <a:cubicBezTo>
                  <a:pt x="606260" y="208765"/>
                  <a:pt x="611761" y="205361"/>
                  <a:pt x="616085" y="201038"/>
                </a:cubicBezTo>
                <a:cubicBezTo>
                  <a:pt x="618247" y="194553"/>
                  <a:pt x="617007" y="185556"/>
                  <a:pt x="622570" y="181583"/>
                </a:cubicBezTo>
                <a:cubicBezTo>
                  <a:pt x="633695" y="173637"/>
                  <a:pt x="661480" y="168613"/>
                  <a:pt x="661480" y="168613"/>
                </a:cubicBezTo>
                <a:cubicBezTo>
                  <a:pt x="665804" y="164290"/>
                  <a:pt x="671305" y="160886"/>
                  <a:pt x="674451" y="155643"/>
                </a:cubicBezTo>
                <a:cubicBezTo>
                  <a:pt x="677968" y="149781"/>
                  <a:pt x="676666" y="141525"/>
                  <a:pt x="680936" y="136187"/>
                </a:cubicBezTo>
                <a:cubicBezTo>
                  <a:pt x="685805" y="130101"/>
                  <a:pt x="693906" y="127540"/>
                  <a:pt x="700391" y="123217"/>
                </a:cubicBezTo>
                <a:cubicBezTo>
                  <a:pt x="702553" y="116732"/>
                  <a:pt x="700529" y="106301"/>
                  <a:pt x="706876" y="103762"/>
                </a:cubicBezTo>
                <a:cubicBezTo>
                  <a:pt x="715152" y="100452"/>
                  <a:pt x="723904" y="110247"/>
                  <a:pt x="732817" y="110247"/>
                </a:cubicBezTo>
                <a:cubicBezTo>
                  <a:pt x="743839" y="110247"/>
                  <a:pt x="754434" y="105924"/>
                  <a:pt x="765242" y="103762"/>
                </a:cubicBezTo>
                <a:cubicBezTo>
                  <a:pt x="763080" y="86468"/>
                  <a:pt x="762409" y="68922"/>
                  <a:pt x="758757" y="51881"/>
                </a:cubicBezTo>
                <a:cubicBezTo>
                  <a:pt x="747883" y="1135"/>
                  <a:pt x="738391" y="27761"/>
                  <a:pt x="752272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E1A59B-8B66-48A5-A64D-FE59941E8A82}"/>
              </a:ext>
            </a:extLst>
          </p:cNvPr>
          <p:cNvCxnSpPr/>
          <p:nvPr/>
        </p:nvCxnSpPr>
        <p:spPr bwMode="auto">
          <a:xfrm>
            <a:off x="7075251" y="1400783"/>
            <a:ext cx="1728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4CE1ED7-B438-46DC-AEED-AA88F7D0C62F}"/>
              </a:ext>
            </a:extLst>
          </p:cNvPr>
          <p:cNvCxnSpPr/>
          <p:nvPr/>
        </p:nvCxnSpPr>
        <p:spPr bwMode="auto">
          <a:xfrm flipV="1">
            <a:off x="7248128" y="1264596"/>
            <a:ext cx="0" cy="76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C724E77-D332-48D0-9FA5-EAEFBD04F834}"/>
              </a:ext>
            </a:extLst>
          </p:cNvPr>
          <p:cNvCxnSpPr/>
          <p:nvPr/>
        </p:nvCxnSpPr>
        <p:spPr bwMode="auto">
          <a:xfrm>
            <a:off x="5663952" y="1264596"/>
            <a:ext cx="6460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80BEC8-1871-47F3-AF07-05E31517A1C8}"/>
              </a:ext>
            </a:extLst>
          </p:cNvPr>
          <p:cNvCxnSpPr/>
          <p:nvPr/>
        </p:nvCxnSpPr>
        <p:spPr bwMode="auto">
          <a:xfrm>
            <a:off x="7248128" y="1264596"/>
            <a:ext cx="3254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0D3343FA-19BD-4A0D-81A9-176076136415}"/>
              </a:ext>
            </a:extLst>
          </p:cNvPr>
          <p:cNvSpPr/>
          <p:nvPr/>
        </p:nvSpPr>
        <p:spPr bwMode="auto">
          <a:xfrm>
            <a:off x="4583837" y="2645573"/>
            <a:ext cx="216018" cy="351372"/>
          </a:xfrm>
          <a:prstGeom prst="rightArrow">
            <a:avLst>
              <a:gd name="adj1" fmla="val 50000"/>
              <a:gd name="adj2" fmla="val 4459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2F79A0-ADE8-4222-9D3D-CBD7EDAB08D9}"/>
              </a:ext>
            </a:extLst>
          </p:cNvPr>
          <p:cNvSpPr txBox="1"/>
          <p:nvPr/>
        </p:nvSpPr>
        <p:spPr>
          <a:xfrm>
            <a:off x="3647730" y="261643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Millerton</a:t>
            </a:r>
          </a:p>
          <a:p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Plan</a:t>
            </a:r>
          </a:p>
          <a:p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CAE1E93-D0AF-45E7-B2D4-3252EDAEBD6A}"/>
              </a:ext>
            </a:extLst>
          </p:cNvPr>
          <p:cNvCxnSpPr/>
          <p:nvPr/>
        </p:nvCxnSpPr>
        <p:spPr bwMode="auto">
          <a:xfrm flipV="1">
            <a:off x="5689145" y="1988840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27E6EE8-3E6B-43DB-999E-B689BB00A278}"/>
              </a:ext>
            </a:extLst>
          </p:cNvPr>
          <p:cNvSpPr txBox="1"/>
          <p:nvPr/>
        </p:nvSpPr>
        <p:spPr>
          <a:xfrm>
            <a:off x="5087887" y="2276872"/>
            <a:ext cx="936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Project Site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3C85C50-11A4-4DE8-8417-7F672493D0A9}"/>
              </a:ext>
            </a:extLst>
          </p:cNvPr>
          <p:cNvSpPr/>
          <p:nvPr/>
        </p:nvSpPr>
        <p:spPr bwMode="auto">
          <a:xfrm>
            <a:off x="5946843" y="1945532"/>
            <a:ext cx="149687" cy="252919"/>
          </a:xfrm>
          <a:custGeom>
            <a:avLst/>
            <a:gdLst>
              <a:gd name="connsiteX0" fmla="*/ 0 w 149687"/>
              <a:gd name="connsiteY0" fmla="*/ 252919 h 252919"/>
              <a:gd name="connsiteX1" fmla="*/ 84306 w 149687"/>
              <a:gd name="connsiteY1" fmla="*/ 246434 h 252919"/>
              <a:gd name="connsiteX2" fmla="*/ 97276 w 149687"/>
              <a:gd name="connsiteY2" fmla="*/ 226979 h 252919"/>
              <a:gd name="connsiteX3" fmla="*/ 110246 w 149687"/>
              <a:gd name="connsiteY3" fmla="*/ 188068 h 252919"/>
              <a:gd name="connsiteX4" fmla="*/ 116731 w 149687"/>
              <a:gd name="connsiteY4" fmla="*/ 168613 h 252919"/>
              <a:gd name="connsiteX5" fmla="*/ 123217 w 149687"/>
              <a:gd name="connsiteY5" fmla="*/ 116732 h 252919"/>
              <a:gd name="connsiteX6" fmla="*/ 142672 w 149687"/>
              <a:gd name="connsiteY6" fmla="*/ 58366 h 252919"/>
              <a:gd name="connsiteX7" fmla="*/ 149157 w 149687"/>
              <a:gd name="connsiteY7" fmla="*/ 32425 h 252919"/>
              <a:gd name="connsiteX8" fmla="*/ 149157 w 149687"/>
              <a:gd name="connsiteY8" fmla="*/ 0 h 2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87" h="252919">
                <a:moveTo>
                  <a:pt x="0" y="252919"/>
                </a:moveTo>
                <a:cubicBezTo>
                  <a:pt x="28102" y="250757"/>
                  <a:pt x="57073" y="253696"/>
                  <a:pt x="84306" y="246434"/>
                </a:cubicBezTo>
                <a:cubicBezTo>
                  <a:pt x="91837" y="244426"/>
                  <a:pt x="94111" y="234101"/>
                  <a:pt x="97276" y="226979"/>
                </a:cubicBezTo>
                <a:cubicBezTo>
                  <a:pt x="102829" y="214485"/>
                  <a:pt x="105923" y="201038"/>
                  <a:pt x="110246" y="188068"/>
                </a:cubicBezTo>
                <a:lnTo>
                  <a:pt x="116731" y="168613"/>
                </a:lnTo>
                <a:cubicBezTo>
                  <a:pt x="118893" y="151319"/>
                  <a:pt x="119565" y="133773"/>
                  <a:pt x="123217" y="116732"/>
                </a:cubicBezTo>
                <a:cubicBezTo>
                  <a:pt x="132953" y="71298"/>
                  <a:pt x="134561" y="90810"/>
                  <a:pt x="142672" y="58366"/>
                </a:cubicBezTo>
                <a:cubicBezTo>
                  <a:pt x="144834" y="49719"/>
                  <a:pt x="148173" y="41284"/>
                  <a:pt x="149157" y="32425"/>
                </a:cubicBezTo>
                <a:cubicBezTo>
                  <a:pt x="150351" y="21683"/>
                  <a:pt x="149157" y="10808"/>
                  <a:pt x="149157" y="0"/>
                </a:cubicBezTo>
              </a:path>
            </a:pathLst>
          </a:cu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7F61D59-ABB3-4D42-890F-E886263FD512}"/>
              </a:ext>
            </a:extLst>
          </p:cNvPr>
          <p:cNvCxnSpPr/>
          <p:nvPr/>
        </p:nvCxnSpPr>
        <p:spPr bwMode="auto">
          <a:xfrm flipV="1">
            <a:off x="5663952" y="1988840"/>
            <a:ext cx="0" cy="7200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77ADEF-A727-4482-9F9E-21CB035254D0}"/>
              </a:ext>
            </a:extLst>
          </p:cNvPr>
          <p:cNvCxnSpPr/>
          <p:nvPr/>
        </p:nvCxnSpPr>
        <p:spPr bwMode="auto">
          <a:xfrm>
            <a:off x="5946843" y="2060848"/>
            <a:ext cx="0" cy="137603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4C90F86-2183-4BD1-AE32-15A649A67C26}"/>
              </a:ext>
            </a:extLst>
          </p:cNvPr>
          <p:cNvCxnSpPr/>
          <p:nvPr/>
        </p:nvCxnSpPr>
        <p:spPr bwMode="auto">
          <a:xfrm flipV="1">
            <a:off x="5689145" y="1945532"/>
            <a:ext cx="406855" cy="4330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CBADD-451D-4FD6-9121-07CBD02E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03" y="0"/>
            <a:ext cx="9287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7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E2F16-C106-4EE8-ABE9-DD44B13B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21" y="0"/>
            <a:ext cx="886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1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075BC-9185-483A-9E0C-5E0B5EEF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5" y="188640"/>
            <a:ext cx="1029714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E2D94D-DD5C-40B0-904E-44F5B540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62" y="0"/>
            <a:ext cx="713167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6EB23-57DF-4104-98E8-DFC73C924568}"/>
              </a:ext>
            </a:extLst>
          </p:cNvPr>
          <p:cNvCxnSpPr/>
          <p:nvPr/>
        </p:nvCxnSpPr>
        <p:spPr bwMode="auto">
          <a:xfrm>
            <a:off x="8040216" y="764704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E8837C-B58C-40A1-AEF1-FC37330A175A}"/>
              </a:ext>
            </a:extLst>
          </p:cNvPr>
          <p:cNvCxnSpPr>
            <a:cxnSpLocks/>
          </p:cNvCxnSpPr>
          <p:nvPr/>
        </p:nvCxnSpPr>
        <p:spPr bwMode="auto">
          <a:xfrm flipH="1">
            <a:off x="7536160" y="3284984"/>
            <a:ext cx="1728192" cy="36004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80D554-E299-4F76-8479-D7B8E44CED34}"/>
              </a:ext>
            </a:extLst>
          </p:cNvPr>
          <p:cNvSpPr txBox="1"/>
          <p:nvPr/>
        </p:nvSpPr>
        <p:spPr>
          <a:xfrm>
            <a:off x="9264352" y="3028890"/>
            <a:ext cx="104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Fire Station Building</a:t>
            </a:r>
          </a:p>
        </p:txBody>
      </p:sp>
    </p:spTree>
    <p:extLst>
      <p:ext uri="{BB962C8B-B14F-4D97-AF65-F5344CB8AC3E}">
        <p14:creationId xmlns:p14="http://schemas.microsoft.com/office/powerpoint/2010/main" val="403718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B7E6B-63BF-4408-9221-5307799F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066" y="0"/>
            <a:ext cx="682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37325-C175-4D17-A19B-457B8AC6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79" y="0"/>
            <a:ext cx="983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35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2DF95-9C17-48BC-A0B0-0076A892D3EB}"/>
</file>

<file path=customXml/itemProps2.xml><?xml version="1.0" encoding="utf-8"?>
<ds:datastoreItem xmlns:ds="http://schemas.openxmlformats.org/officeDocument/2006/customXml" ds:itemID="{242F780F-76FE-4338-A750-F2626816A6D5}"/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47</Words>
  <Application>Microsoft Office PowerPoint</Application>
  <PresentationFormat>Widescreen</PresentationFormat>
  <Paragraphs>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Ahmad, Ejaz</cp:lastModifiedBy>
  <cp:revision>254</cp:revision>
  <cp:lastPrinted>2004-10-07T15:08:16Z</cp:lastPrinted>
  <dcterms:created xsi:type="dcterms:W3CDTF">2004-04-19T19:39:45Z</dcterms:created>
  <dcterms:modified xsi:type="dcterms:W3CDTF">2021-05-17T19:57:29Z</dcterms:modified>
</cp:coreProperties>
</file>