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6" r:id="rId2"/>
    <p:sldId id="330" r:id="rId3"/>
    <p:sldId id="326" r:id="rId4"/>
    <p:sldId id="332" r:id="rId5"/>
    <p:sldId id="331" r:id="rId6"/>
    <p:sldId id="323" r:id="rId7"/>
    <p:sldId id="322" r:id="rId8"/>
    <p:sldId id="325" r:id="rId9"/>
    <p:sldId id="334" r:id="rId10"/>
    <p:sldId id="324" r:id="rId11"/>
    <p:sldId id="327" r:id="rId12"/>
    <p:sldId id="328" r:id="rId13"/>
    <p:sldId id="333" r:id="rId14"/>
    <p:sldId id="329" r:id="rId15"/>
  </p:sldIdLst>
  <p:sldSz cx="12192000" cy="6858000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2F2F2"/>
    <a:srgbClr val="0066FF"/>
    <a:srgbClr val="A6A6A6"/>
    <a:srgbClr val="00B0F0"/>
    <a:srgbClr val="D9D9D9"/>
    <a:srgbClr val="000082"/>
    <a:srgbClr val="00CC99"/>
    <a:srgbClr val="BFBFB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41" autoAdjust="0"/>
  </p:normalViewPr>
  <p:slideViewPr>
    <p:cSldViewPr>
      <p:cViewPr varScale="1">
        <p:scale>
          <a:sx n="118" d="100"/>
          <a:sy n="118" d="100"/>
        </p:scale>
        <p:origin x="576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468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39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56" y="862012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431704" y="2833687"/>
            <a:ext cx="5040560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4103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96F0A-D22E-4F98-B6AA-39E264FB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33350"/>
            <a:ext cx="8553450" cy="65913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DE443E-A614-4A88-812B-9213EA0E62C1}"/>
              </a:ext>
            </a:extLst>
          </p:cNvPr>
          <p:cNvCxnSpPr/>
          <p:nvPr/>
        </p:nvCxnSpPr>
        <p:spPr bwMode="auto">
          <a:xfrm flipH="1">
            <a:off x="10056440" y="3068960"/>
            <a:ext cx="936104" cy="4320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51C335-B3FA-47DD-BAEC-15ECAFD9A505}"/>
              </a:ext>
            </a:extLst>
          </p:cNvPr>
          <p:cNvSpPr txBox="1"/>
          <p:nvPr/>
        </p:nvSpPr>
        <p:spPr>
          <a:xfrm>
            <a:off x="11064552" y="285293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FLAGPOLE</a:t>
            </a:r>
          </a:p>
        </p:txBody>
      </p:sp>
    </p:spTree>
    <p:extLst>
      <p:ext uri="{BB962C8B-B14F-4D97-AF65-F5344CB8AC3E}">
        <p14:creationId xmlns:p14="http://schemas.microsoft.com/office/powerpoint/2010/main" val="806285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7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69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2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45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F0C05C-A4A3-4C59-8801-30F2AB2F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948" y="0"/>
            <a:ext cx="8762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C364C-4C76-4051-A327-216B7B80D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64" y="116632"/>
            <a:ext cx="8957271" cy="66247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5E2FD5-EF8E-4C83-A8AB-04819EA8B046}"/>
              </a:ext>
            </a:extLst>
          </p:cNvPr>
          <p:cNvCxnSpPr>
            <a:cxnSpLocks/>
          </p:cNvCxnSpPr>
          <p:nvPr/>
        </p:nvCxnSpPr>
        <p:spPr bwMode="auto">
          <a:xfrm>
            <a:off x="4223792" y="1700808"/>
            <a:ext cx="720080" cy="28803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397D03-8869-4CFD-9A28-9A48995061D9}"/>
              </a:ext>
            </a:extLst>
          </p:cNvPr>
          <p:cNvSpPr txBox="1"/>
          <p:nvPr/>
        </p:nvSpPr>
        <p:spPr>
          <a:xfrm>
            <a:off x="3527609" y="1555327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Flagpole</a:t>
            </a:r>
          </a:p>
        </p:txBody>
      </p:sp>
    </p:spTree>
    <p:extLst>
      <p:ext uri="{BB962C8B-B14F-4D97-AF65-F5344CB8AC3E}">
        <p14:creationId xmlns:p14="http://schemas.microsoft.com/office/powerpoint/2010/main" val="24882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5900C5-DB92-4C11-A924-E25E282A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33" y="0"/>
            <a:ext cx="873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B0C4C-1815-4E64-9A03-C4A2F2AE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15" y="0"/>
            <a:ext cx="8920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1A319-5A72-4789-B6F4-705DC290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88640"/>
            <a:ext cx="712879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7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4E25A7-E3E0-4155-964B-70250782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116632"/>
            <a:ext cx="482453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0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3BC16-E622-4DF4-9112-C56DA637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6632"/>
            <a:ext cx="10585176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0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56" y="862012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431704" y="2833687"/>
            <a:ext cx="5040560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4103</a:t>
            </a:r>
          </a:p>
        </p:txBody>
      </p:sp>
    </p:spTree>
    <p:extLst>
      <p:ext uri="{BB962C8B-B14F-4D97-AF65-F5344CB8AC3E}">
        <p14:creationId xmlns:p14="http://schemas.microsoft.com/office/powerpoint/2010/main" val="41607951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82CB26-CA35-4C4F-9C5F-BE4FF3FA4AF8}"/>
</file>

<file path=customXml/itemProps2.xml><?xml version="1.0" encoding="utf-8"?>
<ds:datastoreItem xmlns:ds="http://schemas.openxmlformats.org/officeDocument/2006/customXml" ds:itemID="{723C5450-799E-4B96-8AF2-84AE643F0A2E}"/>
</file>

<file path=docProps/app.xml><?xml version="1.0" encoding="utf-8"?>
<Properties xmlns="http://schemas.openxmlformats.org/officeDocument/2006/extended-properties" xmlns:vt="http://schemas.openxmlformats.org/officeDocument/2006/docPropsVTypes">
  <TotalTime>3380</TotalTime>
  <Words>26</Words>
  <Application>Microsoft Office PowerPoint</Application>
  <PresentationFormat>Widescreen</PresentationFormat>
  <Paragraphs>10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 Black</vt:lpstr>
      <vt:lpstr>Arial Rounded MT Bold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Ahmad, Ejaz</cp:lastModifiedBy>
  <cp:revision>259</cp:revision>
  <cp:lastPrinted>2004-10-07T15:08:16Z</cp:lastPrinted>
  <dcterms:created xsi:type="dcterms:W3CDTF">2004-04-19T19:39:45Z</dcterms:created>
  <dcterms:modified xsi:type="dcterms:W3CDTF">2021-05-17T18:45:23Z</dcterms:modified>
</cp:coreProperties>
</file>