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304" r:id="rId3"/>
    <p:sldId id="301" r:id="rId4"/>
    <p:sldId id="302" r:id="rId5"/>
    <p:sldId id="294" r:id="rId6"/>
    <p:sldId id="295" r:id="rId7"/>
    <p:sldId id="296" r:id="rId8"/>
    <p:sldId id="297" r:id="rId9"/>
    <p:sldId id="291" r:id="rId10"/>
  </p:sldIdLst>
  <p:sldSz cx="12192000" cy="6858000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FF0"/>
    <a:srgbClr val="FF0000"/>
    <a:srgbClr val="0099FF"/>
    <a:srgbClr val="FFFF00"/>
    <a:srgbClr val="000000"/>
    <a:srgbClr val="0047FF"/>
    <a:srgbClr val="000082"/>
    <a:srgbClr val="0066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641" autoAdjust="0"/>
  </p:normalViewPr>
  <p:slideViewPr>
    <p:cSldViewPr>
      <p:cViewPr varScale="1">
        <p:scale>
          <a:sx n="155" d="100"/>
          <a:sy n="155" d="100"/>
        </p:scale>
        <p:origin x="37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84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E1E6BCF9-3E0B-43CE-B37B-6A2113EE6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7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DB343B90-F427-4BDA-9268-A9A5DF58F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1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28946-9213-463A-B28B-CC48756F144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7CD5-EE18-4788-91D6-8BB3C728E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AF644-E73C-4786-A5DA-1FD98050E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54EB-5442-455B-8B75-4E5BBC427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0E9C-E24D-4BBF-ACB3-D5BA25D19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7C42-4B5C-4067-ABF1-F0C73766E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EF11-DC12-4217-A9A4-A49950990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2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3E0D-FD13-417C-8DB9-A13E11C73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9CB7-8FAC-46E5-8E24-9BCC1B344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8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B856-80B2-48F9-B378-212936ECE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EB0C-FED7-4031-A91E-C581596A0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D936-ECB6-4444-AF86-1FDA3430B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34E5A4-DA15-4DC8-9F3E-67C6F86615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765175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63352" y="260350"/>
            <a:ext cx="11665296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124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159125" y="925513"/>
            <a:ext cx="449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006600"/>
                </a:solidFill>
                <a:latin typeface="Times New Roman" pitchFamily="18" charset="0"/>
              </a:rPr>
              <a:t>DEVELOPMENT SERVICES AND CAPITAL PROJECTS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3792539" y="1628776"/>
            <a:ext cx="4770437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CUP 3478 EXT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18EC2-674F-4207-8FC1-DBF6051B2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0"/>
            <a:ext cx="11074401" cy="685800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5DA4373-93F3-4AF9-B876-286142C0CEAE}"/>
              </a:ext>
            </a:extLst>
          </p:cNvPr>
          <p:cNvSpPr/>
          <p:nvPr/>
        </p:nvSpPr>
        <p:spPr bwMode="auto">
          <a:xfrm>
            <a:off x="5257800" y="988359"/>
            <a:ext cx="3960159" cy="3455894"/>
          </a:xfrm>
          <a:custGeom>
            <a:avLst/>
            <a:gdLst>
              <a:gd name="connsiteX0" fmla="*/ 0 w 3960159"/>
              <a:gd name="connsiteY0" fmla="*/ 107576 h 3455894"/>
              <a:gd name="connsiteX1" fmla="*/ 114300 w 3960159"/>
              <a:gd name="connsiteY1" fmla="*/ 3240741 h 3455894"/>
              <a:gd name="connsiteX2" fmla="*/ 356347 w 3960159"/>
              <a:gd name="connsiteY2" fmla="*/ 3455894 h 3455894"/>
              <a:gd name="connsiteX3" fmla="*/ 3960159 w 3960159"/>
              <a:gd name="connsiteY3" fmla="*/ 3455894 h 3455894"/>
              <a:gd name="connsiteX4" fmla="*/ 3899647 w 3960159"/>
              <a:gd name="connsiteY4" fmla="*/ 0 h 3455894"/>
              <a:gd name="connsiteX5" fmla="*/ 6724 w 3960159"/>
              <a:gd name="connsiteY5" fmla="*/ 20170 h 3455894"/>
              <a:gd name="connsiteX6" fmla="*/ 100853 w 3960159"/>
              <a:gd name="connsiteY6" fmla="*/ 3213847 h 3455894"/>
              <a:gd name="connsiteX7" fmla="*/ 100853 w 3960159"/>
              <a:gd name="connsiteY7" fmla="*/ 3213847 h 345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0159" h="3455894">
                <a:moveTo>
                  <a:pt x="0" y="107576"/>
                </a:moveTo>
                <a:lnTo>
                  <a:pt x="114300" y="3240741"/>
                </a:lnTo>
                <a:lnTo>
                  <a:pt x="356347" y="3455894"/>
                </a:lnTo>
                <a:lnTo>
                  <a:pt x="3960159" y="3455894"/>
                </a:lnTo>
                <a:lnTo>
                  <a:pt x="3899647" y="0"/>
                </a:lnTo>
                <a:lnTo>
                  <a:pt x="6724" y="20170"/>
                </a:lnTo>
                <a:lnTo>
                  <a:pt x="100853" y="3213847"/>
                </a:lnTo>
                <a:lnTo>
                  <a:pt x="100853" y="3213847"/>
                </a:lnTo>
              </a:path>
            </a:pathLst>
          </a:custGeom>
          <a:solidFill>
            <a:schemeClr val="accent1">
              <a:lumMod val="60000"/>
              <a:lumOff val="40000"/>
              <a:alpha val="30196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3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B105FBD6-68E2-454A-8E9B-268FE2CA5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14" y="0"/>
            <a:ext cx="8773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3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8CABF-C254-427D-8BAA-B375AD0B8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47" y="0"/>
            <a:ext cx="8717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2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F2CEDA88-DAC9-4FBB-A6CF-7E7EAAB8E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54" y="0"/>
            <a:ext cx="101308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EC4E84-CD30-456B-9E38-0ED0B75D8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02" y="0"/>
            <a:ext cx="101545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433D6B-C494-404A-97B3-76EC4AAB0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89" y="0"/>
            <a:ext cx="101734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road&#10;&#10;Description automatically generated">
            <a:extLst>
              <a:ext uri="{FF2B5EF4-FFF2-40B4-BE49-F238E27FC236}">
                <a16:creationId xmlns:a16="http://schemas.microsoft.com/office/drawing/2014/main" id="{573C8D0E-5055-499A-B467-ED6B18ADB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9" b="144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4" y="735014"/>
            <a:ext cx="6516687" cy="5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19" name="Picture 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263352" y="260350"/>
            <a:ext cx="11593288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3124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3159125" y="925513"/>
            <a:ext cx="449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006600"/>
                </a:solidFill>
                <a:latin typeface="Times New Roman" pitchFamily="18" charset="0"/>
              </a:rPr>
              <a:t>DEVELOPMENT SERVICES AND CAPITAL PROJECTS DIVISION</a:t>
            </a:r>
          </a:p>
        </p:txBody>
      </p:sp>
      <p:sp>
        <p:nvSpPr>
          <p:cNvPr id="188423" name="WordArt 7"/>
          <p:cNvSpPr>
            <a:spLocks noChangeArrowheads="1" noChangeShapeType="1" noTextEdit="1"/>
          </p:cNvSpPr>
          <p:nvPr/>
        </p:nvSpPr>
        <p:spPr bwMode="auto">
          <a:xfrm>
            <a:off x="3503614" y="3644901"/>
            <a:ext cx="4770437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18900000" scaled="1"/>
                </a:gradFill>
                <a:latin typeface="Arial Black"/>
              </a:rPr>
              <a:t>CUP 3478 EXT 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9AC0B034BAD4C9F0F327BE421C22C" ma:contentTypeVersion="10" ma:contentTypeDescription="Create a new document." ma:contentTypeScope="" ma:versionID="c2aeffbb0b89dbbd7efc41ceabb23e3e">
  <xsd:schema xmlns:xsd="http://www.w3.org/2001/XMLSchema" xmlns:xs="http://www.w3.org/2001/XMLSchema" xmlns:p="http://schemas.microsoft.com/office/2006/metadata/properties" xmlns:ns2="88292104-dd8b-439e-bac2-f6c55ae9ee04" xmlns:ns3="b6491903-5d7b-43da-8119-6ca5c50f8029" targetNamespace="http://schemas.microsoft.com/office/2006/metadata/properties" ma:root="true" ma:fieldsID="74be04869c4d19d1b9b48c42aaa873c7" ns2:_="" ns3:_="">
    <xsd:import namespace="88292104-dd8b-439e-bac2-f6c55ae9ee04"/>
    <xsd:import namespace="b6491903-5d7b-43da-8119-6ca5c50f8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2104-dd8b-439e-bac2-f6c55ae9e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662ea8d-3d95-4996-9f67-876649615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1903-5d7b-43da-8119-6ca5c50f80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d2320f-7cca-406c-af36-5054b0268b7c}" ma:internalName="TaxCatchAll" ma:showField="CatchAllData" ma:web="b6491903-5d7b-43da-8119-6ca5c50f8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4222CB-1B77-40C0-ABED-37A8F685EDC2}"/>
</file>

<file path=customXml/itemProps2.xml><?xml version="1.0" encoding="utf-8"?>
<ds:datastoreItem xmlns:ds="http://schemas.openxmlformats.org/officeDocument/2006/customXml" ds:itemID="{6FEC3883-3BA5-4644-BEAE-5063BDCD14E0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34</Words>
  <Application>Microsoft Office PowerPoint</Application>
  <PresentationFormat>Widescreen</PresentationFormat>
  <Paragraphs>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 Black</vt:lpstr>
      <vt:lpstr>Arial Rounded MT 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Shaw, Jeremy</dc:creator>
  <cp:lastModifiedBy>Shaw, Jeremy</cp:lastModifiedBy>
  <cp:revision>10</cp:revision>
  <dcterms:created xsi:type="dcterms:W3CDTF">2020-06-03T23:20:32Z</dcterms:created>
  <dcterms:modified xsi:type="dcterms:W3CDTF">2021-06-23T19:25:05Z</dcterms:modified>
</cp:coreProperties>
</file>