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332" r:id="rId3"/>
    <p:sldId id="334" r:id="rId4"/>
    <p:sldId id="333" r:id="rId5"/>
    <p:sldId id="327" r:id="rId6"/>
    <p:sldId id="325" r:id="rId7"/>
    <p:sldId id="321" r:id="rId8"/>
    <p:sldId id="328" r:id="rId9"/>
    <p:sldId id="335" r:id="rId10"/>
    <p:sldId id="331" r:id="rId11"/>
    <p:sldId id="336" r:id="rId12"/>
    <p:sldId id="337" r:id="rId13"/>
    <p:sldId id="338" r:id="rId14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F0000"/>
    <a:srgbClr val="F2F2F2"/>
    <a:srgbClr val="0066FF"/>
    <a:srgbClr val="A6A6A6"/>
    <a:srgbClr val="00B0F0"/>
    <a:srgbClr val="D9D9D9"/>
    <a:srgbClr val="000082"/>
    <a:srgbClr val="00CC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41" autoAdjust="0"/>
  </p:normalViewPr>
  <p:slideViewPr>
    <p:cSldViewPr>
      <p:cViewPr varScale="1">
        <p:scale>
          <a:sx n="118" d="100"/>
          <a:sy n="118" d="100"/>
        </p:scale>
        <p:origin x="576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34" y="0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1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34" y="8830621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imes New Roman" pitchFamily="18" charset="0"/>
              </a:defRPr>
            </a:lvl1pPr>
          </a:lstStyle>
          <a:p>
            <a:fld id="{E1E6BCF9-3E0B-43CE-B37B-6A2113EE6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7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34" y="0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2" y="4416111"/>
            <a:ext cx="5607678" cy="418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1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34" y="8830621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imes New Roman" pitchFamily="18" charset="0"/>
              </a:defRPr>
            </a:lvl1pPr>
          </a:lstStyle>
          <a:p>
            <a:fld id="{DB343B90-F427-4BDA-9268-A9A5DF58F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91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23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7CD5-EE18-4788-91D6-8BB3C728E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AF644-E73C-4786-A5DA-1FD98050E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E54EB-5442-455B-8B75-4E5BBC427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0E9C-E24D-4BBF-ACB3-D5BA25D19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97C42-4B5C-4067-ABF1-F0C73766E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7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EF11-DC12-4217-A9A4-A49950990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2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3E0D-FD13-417C-8DB9-A13E11C73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5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F9CB7-8FAC-46E5-8E24-9BCC1B344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38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EB856-80B2-48F9-B378-212936ECE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3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EB0C-FED7-4031-A91E-C581596A0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3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D936-ECB6-4444-AF86-1FDA3430B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7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34E5A4-DA15-4DC8-9F3E-67C6F86615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56" y="862012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1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63352" y="260350"/>
            <a:ext cx="11665296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124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159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2999656" y="2833687"/>
            <a:ext cx="5688632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CUP 3706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64D73-7B38-45AC-8BE9-930E247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5" y="188640"/>
            <a:ext cx="9793089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4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69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43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50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7499F2-BAF5-4E4A-B9CA-9CA3B0823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757" y="0"/>
            <a:ext cx="8796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2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5E8792D-02BF-4439-B761-B4B096033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5" y="0"/>
            <a:ext cx="11306250" cy="6858000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0FE0A5-8D9F-4C9A-98E8-7F4F2411C86E}"/>
              </a:ext>
            </a:extLst>
          </p:cNvPr>
          <p:cNvCxnSpPr/>
          <p:nvPr/>
        </p:nvCxnSpPr>
        <p:spPr bwMode="auto">
          <a:xfrm flipV="1">
            <a:off x="2783632" y="2708920"/>
            <a:ext cx="0" cy="151216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749072-B3A9-4AE0-9D61-F42E67B2F7CB}"/>
              </a:ext>
            </a:extLst>
          </p:cNvPr>
          <p:cNvCxnSpPr>
            <a:cxnSpLocks/>
          </p:cNvCxnSpPr>
          <p:nvPr/>
        </p:nvCxnSpPr>
        <p:spPr bwMode="auto">
          <a:xfrm>
            <a:off x="2783625" y="2708920"/>
            <a:ext cx="1584183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2A62F1-438A-444B-8456-C8D435659932}"/>
              </a:ext>
            </a:extLst>
          </p:cNvPr>
          <p:cNvCxnSpPr/>
          <p:nvPr/>
        </p:nvCxnSpPr>
        <p:spPr bwMode="auto">
          <a:xfrm>
            <a:off x="4367808" y="270892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FA53C3-D913-4074-A902-C4AE9AD60C7D}"/>
              </a:ext>
            </a:extLst>
          </p:cNvPr>
          <p:cNvCxnSpPr>
            <a:cxnSpLocks/>
          </p:cNvCxnSpPr>
          <p:nvPr/>
        </p:nvCxnSpPr>
        <p:spPr bwMode="auto">
          <a:xfrm>
            <a:off x="2783632" y="4221088"/>
            <a:ext cx="1584176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8D8E5B-45C8-4D85-9384-B65E6AC490E4}"/>
              </a:ext>
            </a:extLst>
          </p:cNvPr>
          <p:cNvCxnSpPr/>
          <p:nvPr/>
        </p:nvCxnSpPr>
        <p:spPr bwMode="auto">
          <a:xfrm>
            <a:off x="4367808" y="2708920"/>
            <a:ext cx="0" cy="151216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99349EA-420A-459B-A556-C201C960696C}"/>
              </a:ext>
            </a:extLst>
          </p:cNvPr>
          <p:cNvSpPr/>
          <p:nvPr/>
        </p:nvSpPr>
        <p:spPr bwMode="auto">
          <a:xfrm>
            <a:off x="2495600" y="3186684"/>
            <a:ext cx="288025" cy="314321"/>
          </a:xfrm>
          <a:prstGeom prst="rightArrow">
            <a:avLst>
              <a:gd name="adj1" fmla="val 50000"/>
              <a:gd name="adj2" fmla="val 43245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0B52AC-0A7C-4C15-8A99-03528E8342A2}"/>
              </a:ext>
            </a:extLst>
          </p:cNvPr>
          <p:cNvSpPr txBox="1"/>
          <p:nvPr/>
        </p:nvSpPr>
        <p:spPr>
          <a:xfrm>
            <a:off x="1127448" y="3193228"/>
            <a:ext cx="1440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Tract No 6189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C57BC0-93A9-44EC-807B-231BC656AB27}"/>
              </a:ext>
            </a:extLst>
          </p:cNvPr>
          <p:cNvCxnSpPr/>
          <p:nvPr/>
        </p:nvCxnSpPr>
        <p:spPr bwMode="auto">
          <a:xfrm flipV="1">
            <a:off x="2783625" y="764704"/>
            <a:ext cx="0" cy="1944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7106CD0-C2EE-4838-B142-40F732EBE2F9}"/>
              </a:ext>
            </a:extLst>
          </p:cNvPr>
          <p:cNvSpPr txBox="1"/>
          <p:nvPr/>
        </p:nvSpPr>
        <p:spPr>
          <a:xfrm>
            <a:off x="2999656" y="1645059"/>
            <a:ext cx="1512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Tract No. 4968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76E7DA5-9FCC-4A33-8764-86AE47FF0FD1}"/>
              </a:ext>
            </a:extLst>
          </p:cNvPr>
          <p:cNvSpPr/>
          <p:nvPr/>
        </p:nvSpPr>
        <p:spPr bwMode="auto">
          <a:xfrm>
            <a:off x="4374107" y="1282131"/>
            <a:ext cx="2099730" cy="1508624"/>
          </a:xfrm>
          <a:custGeom>
            <a:avLst/>
            <a:gdLst>
              <a:gd name="connsiteX0" fmla="*/ 0 w 2099730"/>
              <a:gd name="connsiteY0" fmla="*/ 1474717 h 1508624"/>
              <a:gd name="connsiteX1" fmla="*/ 634621 w 2099730"/>
              <a:gd name="connsiteY1" fmla="*/ 1502012 h 1508624"/>
              <a:gd name="connsiteX2" fmla="*/ 955344 w 2099730"/>
              <a:gd name="connsiteY2" fmla="*/ 1365535 h 1508624"/>
              <a:gd name="connsiteX3" fmla="*/ 1091821 w 2099730"/>
              <a:gd name="connsiteY3" fmla="*/ 1249529 h 1508624"/>
              <a:gd name="connsiteX4" fmla="*/ 1357953 w 2099730"/>
              <a:gd name="connsiteY4" fmla="*/ 1215409 h 1508624"/>
              <a:gd name="connsiteX5" fmla="*/ 1555845 w 2099730"/>
              <a:gd name="connsiteY5" fmla="*/ 1208585 h 1508624"/>
              <a:gd name="connsiteX6" fmla="*/ 1699147 w 2099730"/>
              <a:gd name="connsiteY6" fmla="*/ 1181290 h 1508624"/>
              <a:gd name="connsiteX7" fmla="*/ 1842448 w 2099730"/>
              <a:gd name="connsiteY7" fmla="*/ 1085756 h 1508624"/>
              <a:gd name="connsiteX8" fmla="*/ 1999397 w 2099730"/>
              <a:gd name="connsiteY8" fmla="*/ 1024341 h 1508624"/>
              <a:gd name="connsiteX9" fmla="*/ 2074460 w 2099730"/>
              <a:gd name="connsiteY9" fmla="*/ 1024341 h 1508624"/>
              <a:gd name="connsiteX10" fmla="*/ 2094932 w 2099730"/>
              <a:gd name="connsiteY10" fmla="*/ 628556 h 1508624"/>
              <a:gd name="connsiteX11" fmla="*/ 1992574 w 2099730"/>
              <a:gd name="connsiteY11" fmla="*/ 396544 h 1508624"/>
              <a:gd name="connsiteX12" fmla="*/ 1992574 w 2099730"/>
              <a:gd name="connsiteY12" fmla="*/ 273714 h 1508624"/>
              <a:gd name="connsiteX13" fmla="*/ 2053989 w 2099730"/>
              <a:gd name="connsiteY13" fmla="*/ 7582 h 150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9730" h="1508624">
                <a:moveTo>
                  <a:pt x="0" y="1474717"/>
                </a:moveTo>
                <a:cubicBezTo>
                  <a:pt x="237698" y="1497463"/>
                  <a:pt x="475397" y="1520209"/>
                  <a:pt x="634621" y="1502012"/>
                </a:cubicBezTo>
                <a:cubicBezTo>
                  <a:pt x="793845" y="1483815"/>
                  <a:pt x="879144" y="1407615"/>
                  <a:pt x="955344" y="1365535"/>
                </a:cubicBezTo>
                <a:cubicBezTo>
                  <a:pt x="1031544" y="1323455"/>
                  <a:pt x="1024720" y="1274550"/>
                  <a:pt x="1091821" y="1249529"/>
                </a:cubicBezTo>
                <a:cubicBezTo>
                  <a:pt x="1158922" y="1224508"/>
                  <a:pt x="1280616" y="1222233"/>
                  <a:pt x="1357953" y="1215409"/>
                </a:cubicBezTo>
                <a:cubicBezTo>
                  <a:pt x="1435290" y="1208585"/>
                  <a:pt x="1498979" y="1214271"/>
                  <a:pt x="1555845" y="1208585"/>
                </a:cubicBezTo>
                <a:cubicBezTo>
                  <a:pt x="1612711" y="1202899"/>
                  <a:pt x="1651380" y="1201761"/>
                  <a:pt x="1699147" y="1181290"/>
                </a:cubicBezTo>
                <a:cubicBezTo>
                  <a:pt x="1746914" y="1160819"/>
                  <a:pt x="1792406" y="1111914"/>
                  <a:pt x="1842448" y="1085756"/>
                </a:cubicBezTo>
                <a:cubicBezTo>
                  <a:pt x="1892490" y="1059598"/>
                  <a:pt x="1960728" y="1034577"/>
                  <a:pt x="1999397" y="1024341"/>
                </a:cubicBezTo>
                <a:cubicBezTo>
                  <a:pt x="2038066" y="1014105"/>
                  <a:pt x="2058537" y="1090305"/>
                  <a:pt x="2074460" y="1024341"/>
                </a:cubicBezTo>
                <a:cubicBezTo>
                  <a:pt x="2090383" y="958377"/>
                  <a:pt x="2108580" y="733189"/>
                  <a:pt x="2094932" y="628556"/>
                </a:cubicBezTo>
                <a:cubicBezTo>
                  <a:pt x="2081284" y="523923"/>
                  <a:pt x="2009634" y="455684"/>
                  <a:pt x="1992574" y="396544"/>
                </a:cubicBezTo>
                <a:cubicBezTo>
                  <a:pt x="1975514" y="337404"/>
                  <a:pt x="1982338" y="338541"/>
                  <a:pt x="1992574" y="273714"/>
                </a:cubicBezTo>
                <a:cubicBezTo>
                  <a:pt x="2002810" y="208887"/>
                  <a:pt x="2083559" y="-47009"/>
                  <a:pt x="2053989" y="7582"/>
                </a:cubicBezTo>
              </a:path>
            </a:pathLst>
          </a:cu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8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27ABC2-7C9B-4CC6-B6D9-71C3371D0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90" y="0"/>
            <a:ext cx="8656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2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4495C-CC86-4E7F-AB9D-866A58630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275" y="0"/>
            <a:ext cx="8939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7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488F15-86E4-4439-9CCD-F7F2CA53C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215" y="0"/>
            <a:ext cx="682157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893E2-5067-40F6-9F16-2DFCB3EB52D7}"/>
              </a:ext>
            </a:extLst>
          </p:cNvPr>
          <p:cNvSpPr txBox="1"/>
          <p:nvPr/>
        </p:nvSpPr>
        <p:spPr>
          <a:xfrm>
            <a:off x="263351" y="5661248"/>
            <a:ext cx="2421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TRACT NO. 6189</a:t>
            </a:r>
          </a:p>
        </p:txBody>
      </p:sp>
    </p:spTree>
    <p:extLst>
      <p:ext uri="{BB962C8B-B14F-4D97-AF65-F5344CB8AC3E}">
        <p14:creationId xmlns:p14="http://schemas.microsoft.com/office/powerpoint/2010/main" val="413280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56" y="862012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1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63352" y="260350"/>
            <a:ext cx="11665296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124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159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2927648" y="2833687"/>
            <a:ext cx="6192688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CUP 3706</a:t>
            </a:r>
          </a:p>
        </p:txBody>
      </p:sp>
    </p:spTree>
    <p:extLst>
      <p:ext uri="{BB962C8B-B14F-4D97-AF65-F5344CB8AC3E}">
        <p14:creationId xmlns:p14="http://schemas.microsoft.com/office/powerpoint/2010/main" val="406560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4E137D-C8F1-47F6-8882-3B512BEB1F73}"/>
              </a:ext>
            </a:extLst>
          </p:cNvPr>
          <p:cNvSpPr txBox="1"/>
          <p:nvPr/>
        </p:nvSpPr>
        <p:spPr>
          <a:xfrm>
            <a:off x="4367808" y="270891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574C38-10CD-4A81-B6AB-0578CC99E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3" y="0"/>
            <a:ext cx="5158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9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2BFB3-648C-4E6E-99F7-FA97D8A18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09537"/>
            <a:ext cx="767715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69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9AC0B034BAD4C9F0F327BE421C22C" ma:contentTypeVersion="10" ma:contentTypeDescription="Create a new document." ma:contentTypeScope="" ma:versionID="c2aeffbb0b89dbbd7efc41ceabb23e3e">
  <xsd:schema xmlns:xsd="http://www.w3.org/2001/XMLSchema" xmlns:xs="http://www.w3.org/2001/XMLSchema" xmlns:p="http://schemas.microsoft.com/office/2006/metadata/properties" xmlns:ns2="88292104-dd8b-439e-bac2-f6c55ae9ee04" xmlns:ns3="b6491903-5d7b-43da-8119-6ca5c50f8029" targetNamespace="http://schemas.microsoft.com/office/2006/metadata/properties" ma:root="true" ma:fieldsID="74be04869c4d19d1b9b48c42aaa873c7" ns2:_="" ns3:_="">
    <xsd:import namespace="88292104-dd8b-439e-bac2-f6c55ae9ee04"/>
    <xsd:import namespace="b6491903-5d7b-43da-8119-6ca5c50f8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92104-dd8b-439e-bac2-f6c55ae9e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662ea8d-3d95-4996-9f67-876649615d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91903-5d7b-43da-8119-6ca5c50f802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d2320f-7cca-406c-af36-5054b0268b7c}" ma:internalName="TaxCatchAll" ma:showField="CatchAllData" ma:web="b6491903-5d7b-43da-8119-6ca5c50f8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0280BE-20CC-45D9-B31C-48A8FF6B6D6D}"/>
</file>

<file path=customXml/itemProps2.xml><?xml version="1.0" encoding="utf-8"?>
<ds:datastoreItem xmlns:ds="http://schemas.openxmlformats.org/officeDocument/2006/customXml" ds:itemID="{A4FEAEB4-2316-4992-8B69-662F9F108BB7}"/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35</Words>
  <Application>Microsoft Office PowerPoint</Application>
  <PresentationFormat>Widescreen</PresentationFormat>
  <Paragraphs>11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 Black</vt:lpstr>
      <vt:lpstr>Arial Rounded MT 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of Fresno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 Hernandez</dc:creator>
  <cp:lastModifiedBy>Ahmad, Ejaz</cp:lastModifiedBy>
  <cp:revision>304</cp:revision>
  <cp:lastPrinted>2021-05-19T23:22:32Z</cp:lastPrinted>
  <dcterms:created xsi:type="dcterms:W3CDTF">2004-04-19T19:39:45Z</dcterms:created>
  <dcterms:modified xsi:type="dcterms:W3CDTF">2021-06-18T23:49:01Z</dcterms:modified>
</cp:coreProperties>
</file>