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0" r:id="rId2"/>
    <p:sldId id="307" r:id="rId3"/>
    <p:sldId id="302" r:id="rId4"/>
    <p:sldId id="303" r:id="rId5"/>
    <p:sldId id="306" r:id="rId6"/>
    <p:sldId id="304" r:id="rId7"/>
    <p:sldId id="301" r:id="rId8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48"/>
    <a:srgbClr val="000000"/>
    <a:srgbClr val="0047FF"/>
    <a:srgbClr val="000082"/>
    <a:srgbClr val="0066FF"/>
    <a:srgbClr val="0099FF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41" autoAdjust="0"/>
  </p:normalViewPr>
  <p:slideViewPr>
    <p:cSldViewPr>
      <p:cViewPr varScale="1">
        <p:scale>
          <a:sx n="155" d="100"/>
          <a:sy n="155" d="100"/>
        </p:scale>
        <p:origin x="184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0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60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582366" y="925513"/>
            <a:ext cx="687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6600"/>
                </a:solidFill>
                <a:latin typeface="Times New Roman" pitchFamily="18" charset="0"/>
              </a:rPr>
              <a:t>DEVELOPMENT SERVICES &amp; CAPITAL PROJECTS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186781" y="1483176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TT 5991 EXT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7" y="489128"/>
            <a:ext cx="128785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FE4E1-3E80-48B7-9008-2399096AA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691"/>
            <a:ext cx="9144000" cy="5846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A8877-7F98-4F8E-9CA2-897635D60701}"/>
              </a:ext>
            </a:extLst>
          </p:cNvPr>
          <p:cNvSpPr txBox="1"/>
          <p:nvPr/>
        </p:nvSpPr>
        <p:spPr>
          <a:xfrm>
            <a:off x="4499992" y="3068960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TT 5991</a:t>
            </a:r>
          </a:p>
        </p:txBody>
      </p:sp>
    </p:spTree>
    <p:extLst>
      <p:ext uri="{BB962C8B-B14F-4D97-AF65-F5344CB8AC3E}">
        <p14:creationId xmlns:p14="http://schemas.microsoft.com/office/powerpoint/2010/main" val="242209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A1B8C01-39C2-49B7-B73B-E12F6D53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" y="0"/>
            <a:ext cx="9047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8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FF0B0E0-C27C-481D-89CA-FD7FF246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9" y="0"/>
            <a:ext cx="8754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C3C13E2-6090-4E85-A6A9-F476CDD54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53"/>
            <a:ext cx="9144000" cy="67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D711319-69D5-4C78-B8A1-E8300DF4C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31"/>
            <a:ext cx="9144000" cy="628213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8B184A7-C58F-44C2-8384-7E085CBEC888}"/>
              </a:ext>
            </a:extLst>
          </p:cNvPr>
          <p:cNvSpPr/>
          <p:nvPr/>
        </p:nvSpPr>
        <p:spPr bwMode="auto">
          <a:xfrm>
            <a:off x="2187146" y="951470"/>
            <a:ext cx="3954162" cy="3385752"/>
          </a:xfrm>
          <a:custGeom>
            <a:avLst/>
            <a:gdLst>
              <a:gd name="connsiteX0" fmla="*/ 0 w 3954162"/>
              <a:gd name="connsiteY0" fmla="*/ 0 h 3385752"/>
              <a:gd name="connsiteX1" fmla="*/ 0 w 3954162"/>
              <a:gd name="connsiteY1" fmla="*/ 1278925 h 3385752"/>
              <a:gd name="connsiteX2" fmla="*/ 49427 w 3954162"/>
              <a:gd name="connsiteY2" fmla="*/ 1297460 h 3385752"/>
              <a:gd name="connsiteX3" fmla="*/ 129746 w 3954162"/>
              <a:gd name="connsiteY3" fmla="*/ 1322173 h 3385752"/>
              <a:gd name="connsiteX4" fmla="*/ 197708 w 3954162"/>
              <a:gd name="connsiteY4" fmla="*/ 1353065 h 3385752"/>
              <a:gd name="connsiteX5" fmla="*/ 222422 w 3954162"/>
              <a:gd name="connsiteY5" fmla="*/ 1377779 h 3385752"/>
              <a:gd name="connsiteX6" fmla="*/ 247135 w 3954162"/>
              <a:gd name="connsiteY6" fmla="*/ 1408671 h 3385752"/>
              <a:gd name="connsiteX7" fmla="*/ 296562 w 3954162"/>
              <a:gd name="connsiteY7" fmla="*/ 1439562 h 3385752"/>
              <a:gd name="connsiteX8" fmla="*/ 370703 w 3954162"/>
              <a:gd name="connsiteY8" fmla="*/ 1501346 h 3385752"/>
              <a:gd name="connsiteX9" fmla="*/ 481913 w 3954162"/>
              <a:gd name="connsiteY9" fmla="*/ 1655806 h 3385752"/>
              <a:gd name="connsiteX10" fmla="*/ 562232 w 3954162"/>
              <a:gd name="connsiteY10" fmla="*/ 1779373 h 3385752"/>
              <a:gd name="connsiteX11" fmla="*/ 580768 w 3954162"/>
              <a:gd name="connsiteY11" fmla="*/ 1890584 h 3385752"/>
              <a:gd name="connsiteX12" fmla="*/ 648730 w 3954162"/>
              <a:gd name="connsiteY12" fmla="*/ 2075935 h 3385752"/>
              <a:gd name="connsiteX13" fmla="*/ 790832 w 3954162"/>
              <a:gd name="connsiteY13" fmla="*/ 2384854 h 3385752"/>
              <a:gd name="connsiteX14" fmla="*/ 846438 w 3954162"/>
              <a:gd name="connsiteY14" fmla="*/ 2508422 h 3385752"/>
              <a:gd name="connsiteX15" fmla="*/ 988540 w 3954162"/>
              <a:gd name="connsiteY15" fmla="*/ 2699952 h 3385752"/>
              <a:gd name="connsiteX16" fmla="*/ 1167713 w 3954162"/>
              <a:gd name="connsiteY16" fmla="*/ 2971800 h 3385752"/>
              <a:gd name="connsiteX17" fmla="*/ 1507524 w 3954162"/>
              <a:gd name="connsiteY17" fmla="*/ 3225114 h 3385752"/>
              <a:gd name="connsiteX18" fmla="*/ 2057400 w 3954162"/>
              <a:gd name="connsiteY18" fmla="*/ 3385752 h 3385752"/>
              <a:gd name="connsiteX19" fmla="*/ 2341605 w 3954162"/>
              <a:gd name="connsiteY19" fmla="*/ 2638168 h 3385752"/>
              <a:gd name="connsiteX20" fmla="*/ 2601097 w 3954162"/>
              <a:gd name="connsiteY20" fmla="*/ 2150076 h 3385752"/>
              <a:gd name="connsiteX21" fmla="*/ 3039762 w 3954162"/>
              <a:gd name="connsiteY21" fmla="*/ 1458098 h 3385752"/>
              <a:gd name="connsiteX22" fmla="*/ 3954162 w 3954162"/>
              <a:gd name="connsiteY22" fmla="*/ 18535 h 3385752"/>
              <a:gd name="connsiteX23" fmla="*/ 0 w 3954162"/>
              <a:gd name="connsiteY23" fmla="*/ 0 h 33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54162" h="3385752">
                <a:moveTo>
                  <a:pt x="0" y="0"/>
                </a:moveTo>
                <a:lnTo>
                  <a:pt x="0" y="1278925"/>
                </a:lnTo>
                <a:lnTo>
                  <a:pt x="49427" y="1297460"/>
                </a:lnTo>
                <a:lnTo>
                  <a:pt x="129746" y="1322173"/>
                </a:lnTo>
                <a:lnTo>
                  <a:pt x="197708" y="1353065"/>
                </a:lnTo>
                <a:lnTo>
                  <a:pt x="222422" y="1377779"/>
                </a:lnTo>
                <a:lnTo>
                  <a:pt x="247135" y="1408671"/>
                </a:lnTo>
                <a:lnTo>
                  <a:pt x="296562" y="1439562"/>
                </a:lnTo>
                <a:lnTo>
                  <a:pt x="370703" y="1501346"/>
                </a:lnTo>
                <a:lnTo>
                  <a:pt x="481913" y="1655806"/>
                </a:lnTo>
                <a:lnTo>
                  <a:pt x="562232" y="1779373"/>
                </a:lnTo>
                <a:lnTo>
                  <a:pt x="580768" y="1890584"/>
                </a:lnTo>
                <a:lnTo>
                  <a:pt x="648730" y="2075935"/>
                </a:lnTo>
                <a:lnTo>
                  <a:pt x="790832" y="2384854"/>
                </a:lnTo>
                <a:lnTo>
                  <a:pt x="846438" y="2508422"/>
                </a:lnTo>
                <a:lnTo>
                  <a:pt x="988540" y="2699952"/>
                </a:lnTo>
                <a:lnTo>
                  <a:pt x="1167713" y="2971800"/>
                </a:lnTo>
                <a:lnTo>
                  <a:pt x="1507524" y="3225114"/>
                </a:lnTo>
                <a:lnTo>
                  <a:pt x="2057400" y="3385752"/>
                </a:lnTo>
                <a:lnTo>
                  <a:pt x="2341605" y="2638168"/>
                </a:lnTo>
                <a:lnTo>
                  <a:pt x="2601097" y="2150076"/>
                </a:lnTo>
                <a:lnTo>
                  <a:pt x="3039762" y="1458098"/>
                </a:lnTo>
                <a:lnTo>
                  <a:pt x="3954162" y="18535"/>
                </a:lnTo>
                <a:lnTo>
                  <a:pt x="0" y="0"/>
                </a:lnTo>
                <a:close/>
              </a:path>
            </a:pathLst>
          </a:custGeom>
          <a:solidFill>
            <a:srgbClr val="008348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8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582366" y="925513"/>
            <a:ext cx="687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6600"/>
                </a:solidFill>
                <a:latin typeface="Times New Roman" pitchFamily="18" charset="0"/>
              </a:rPr>
              <a:t>DEVELOPMENT SERVICES &amp; CAPITAL PROJECTS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268538" y="1628775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TT 5991 EXT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7" y="489128"/>
            <a:ext cx="128785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404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ounty Logo Colors">
      <a:dk1>
        <a:srgbClr val="000000"/>
      </a:dk1>
      <a:lt1>
        <a:srgbClr val="FFFFFF"/>
      </a:lt1>
      <a:dk2>
        <a:srgbClr val="006BB6"/>
      </a:dk2>
      <a:lt2>
        <a:srgbClr val="A2D4A4"/>
      </a:lt2>
      <a:accent1>
        <a:srgbClr val="008348"/>
      </a:accent1>
      <a:accent2>
        <a:srgbClr val="F19F1E"/>
      </a:accent2>
      <a:accent3>
        <a:srgbClr val="8CB9E3"/>
      </a:accent3>
      <a:accent4>
        <a:srgbClr val="FFF200"/>
      </a:accent4>
      <a:accent5>
        <a:srgbClr val="B2B4B6"/>
      </a:accent5>
      <a:accent6>
        <a:srgbClr val="6A50A1"/>
      </a:accent6>
      <a:hlink>
        <a:srgbClr val="0563C1"/>
      </a:hlink>
      <a:folHlink>
        <a:srgbClr val="CB9F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36</Words>
  <Application>Microsoft Office PowerPoint</Application>
  <PresentationFormat>On-screen Show (4:3)</PresentationFormat>
  <Paragraphs>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Shaw, Jeremy</cp:lastModifiedBy>
  <cp:revision>160</cp:revision>
  <cp:lastPrinted>2004-10-07T15:08:16Z</cp:lastPrinted>
  <dcterms:created xsi:type="dcterms:W3CDTF">2004-04-19T19:39:45Z</dcterms:created>
  <dcterms:modified xsi:type="dcterms:W3CDTF">2021-06-23T19:16:57Z</dcterms:modified>
</cp:coreProperties>
</file>