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0" r:id="rId2"/>
    <p:sldId id="306" r:id="rId3"/>
    <p:sldId id="303" r:id="rId4"/>
    <p:sldId id="304" r:id="rId5"/>
    <p:sldId id="305" r:id="rId6"/>
    <p:sldId id="301" r:id="rId7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7FF"/>
    <a:srgbClr val="000000"/>
    <a:srgbClr val="000082"/>
    <a:srgbClr val="0066FF"/>
    <a:srgbClr val="0099FF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41" autoAdjust="0"/>
  </p:normalViewPr>
  <p:slideViewPr>
    <p:cSldViewPr>
      <p:cViewPr varScale="1">
        <p:scale>
          <a:sx n="155" d="100"/>
          <a:sy n="155" d="100"/>
        </p:scale>
        <p:origin x="184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84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E1E6BCF9-3E0B-43CE-B37B-6A2113EE6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7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DB343B90-F427-4BDA-9268-A9A5DF58F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1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01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60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7CD5-EE18-4788-91D6-8BB3C728E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AF644-E73C-4786-A5DA-1FD98050E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54EB-5442-455B-8B75-4E5BBC427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0E9C-E24D-4BBF-ACB3-D5BA25D19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7C42-4B5C-4067-ABF1-F0C73766E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EF11-DC12-4217-A9A4-A49950990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2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3E0D-FD13-417C-8DB9-A13E11C73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9CB7-8FAC-46E5-8E24-9BCC1B344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8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B856-80B2-48F9-B378-212936ECE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EB0C-FED7-4031-A91E-C581596A0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D936-ECB6-4444-AF86-1FDA3430B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34E5A4-DA15-4DC8-9F3E-67C6F86615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95288" y="260350"/>
            <a:ext cx="8382000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00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582366" y="925513"/>
            <a:ext cx="687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006600"/>
                </a:solidFill>
                <a:latin typeface="Times New Roman" pitchFamily="18" charset="0"/>
              </a:rPr>
              <a:t>DEVELOPMENT SERVICES &amp; CAPITAL PROJECTS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2268538" y="1628775"/>
            <a:ext cx="4770437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TT 6226 EXT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7" y="489128"/>
            <a:ext cx="128785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CD9969B-45D8-46C2-B9F5-6BC3AD18B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116"/>
            <a:ext cx="9144000" cy="5475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2ACE22-ED81-46D3-83FC-A9B401E6645F}"/>
              </a:ext>
            </a:extLst>
          </p:cNvPr>
          <p:cNvSpPr txBox="1"/>
          <p:nvPr/>
        </p:nvSpPr>
        <p:spPr>
          <a:xfrm>
            <a:off x="3347864" y="4005064"/>
            <a:ext cx="1080120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TT 6226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D2A33-6D15-402E-B3BD-F05054C57E72}"/>
              </a:ext>
            </a:extLst>
          </p:cNvPr>
          <p:cNvSpPr txBox="1"/>
          <p:nvPr/>
        </p:nvSpPr>
        <p:spPr>
          <a:xfrm>
            <a:off x="5499189" y="138257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Millerton Road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9D4370-D489-44E7-BCA4-0B3510BA60F4}"/>
              </a:ext>
            </a:extLst>
          </p:cNvPr>
          <p:cNvSpPr txBox="1"/>
          <p:nvPr/>
        </p:nvSpPr>
        <p:spPr>
          <a:xfrm rot="16200000">
            <a:off x="6099267" y="1829726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Marina Drive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932F6-D48C-4283-9F9A-FE52059F564D}"/>
              </a:ext>
            </a:extLst>
          </p:cNvPr>
          <p:cNvSpPr txBox="1"/>
          <p:nvPr/>
        </p:nvSpPr>
        <p:spPr>
          <a:xfrm>
            <a:off x="1259632" y="4046875"/>
            <a:ext cx="792088" cy="24622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7FF"/>
                </a:solidFill>
              </a:rPr>
              <a:t>TT 4968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7E077-AF8E-4598-BC85-B0AD49E19D99}"/>
              </a:ext>
            </a:extLst>
          </p:cNvPr>
          <p:cNvSpPr txBox="1"/>
          <p:nvPr/>
        </p:nvSpPr>
        <p:spPr>
          <a:xfrm>
            <a:off x="3635896" y="2132856"/>
            <a:ext cx="864096" cy="24622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7FF"/>
                </a:solidFill>
              </a:rPr>
              <a:t>TT 4968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EDCF5-D57A-4686-B63E-0FD87BBB9E7B}"/>
              </a:ext>
            </a:extLst>
          </p:cNvPr>
          <p:cNvSpPr txBox="1"/>
          <p:nvPr/>
        </p:nvSpPr>
        <p:spPr>
          <a:xfrm>
            <a:off x="6516216" y="3861048"/>
            <a:ext cx="684803" cy="24622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47FF"/>
                </a:solidFill>
              </a:rPr>
              <a:t>TT 4870</a:t>
            </a:r>
          </a:p>
        </p:txBody>
      </p:sp>
    </p:spTree>
    <p:extLst>
      <p:ext uri="{BB962C8B-B14F-4D97-AF65-F5344CB8AC3E}">
        <p14:creationId xmlns:p14="http://schemas.microsoft.com/office/powerpoint/2010/main" val="379368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9C567E2-ACBF-4F47-A2FD-38B4F02AF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2" y="0"/>
            <a:ext cx="8935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5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15965C4-815B-4AA5-AE71-FA1046F61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7" y="0"/>
            <a:ext cx="8747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6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472B2CD8-0714-4550-B0A4-E046D60F9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14"/>
            <a:ext cx="9144000" cy="60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3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95288" y="260350"/>
            <a:ext cx="8382000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00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582366" y="925513"/>
            <a:ext cx="687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006600"/>
                </a:solidFill>
                <a:latin typeface="Times New Roman" pitchFamily="18" charset="0"/>
              </a:rPr>
              <a:t>DEVELOPMENT SERVICES &amp; CAPITAL PROJECTS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2268538" y="1628775"/>
            <a:ext cx="4770437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TT 6226 EXT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7" y="489128"/>
            <a:ext cx="128785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404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ounty Logo Colors">
      <a:dk1>
        <a:srgbClr val="000000"/>
      </a:dk1>
      <a:lt1>
        <a:srgbClr val="FFFFFF"/>
      </a:lt1>
      <a:dk2>
        <a:srgbClr val="006BB6"/>
      </a:dk2>
      <a:lt2>
        <a:srgbClr val="A2D4A4"/>
      </a:lt2>
      <a:accent1>
        <a:srgbClr val="008348"/>
      </a:accent1>
      <a:accent2>
        <a:srgbClr val="F19F1E"/>
      </a:accent2>
      <a:accent3>
        <a:srgbClr val="8CB9E3"/>
      </a:accent3>
      <a:accent4>
        <a:srgbClr val="FFF200"/>
      </a:accent4>
      <a:accent5>
        <a:srgbClr val="B2B4B6"/>
      </a:accent5>
      <a:accent6>
        <a:srgbClr val="6A50A1"/>
      </a:accent6>
      <a:hlink>
        <a:srgbClr val="0563C1"/>
      </a:hlink>
      <a:folHlink>
        <a:srgbClr val="CB9F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9AC0B034BAD4C9F0F327BE421C22C" ma:contentTypeVersion="10" ma:contentTypeDescription="Create a new document." ma:contentTypeScope="" ma:versionID="c2aeffbb0b89dbbd7efc41ceabb23e3e">
  <xsd:schema xmlns:xsd="http://www.w3.org/2001/XMLSchema" xmlns:xs="http://www.w3.org/2001/XMLSchema" xmlns:p="http://schemas.microsoft.com/office/2006/metadata/properties" xmlns:ns2="88292104-dd8b-439e-bac2-f6c55ae9ee04" xmlns:ns3="b6491903-5d7b-43da-8119-6ca5c50f8029" targetNamespace="http://schemas.microsoft.com/office/2006/metadata/properties" ma:root="true" ma:fieldsID="74be04869c4d19d1b9b48c42aaa873c7" ns2:_="" ns3:_="">
    <xsd:import namespace="88292104-dd8b-439e-bac2-f6c55ae9ee04"/>
    <xsd:import namespace="b6491903-5d7b-43da-8119-6ca5c50f8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2104-dd8b-439e-bac2-f6c55ae9e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662ea8d-3d95-4996-9f67-876649615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1903-5d7b-43da-8119-6ca5c50f80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d2320f-7cca-406c-af36-5054b0268b7c}" ma:internalName="TaxCatchAll" ma:showField="CatchAllData" ma:web="b6491903-5d7b-43da-8119-6ca5c50f8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7D27A3-15AE-4B1F-88C3-4C313C7461C0}"/>
</file>

<file path=customXml/itemProps2.xml><?xml version="1.0" encoding="utf-8"?>
<ds:datastoreItem xmlns:ds="http://schemas.openxmlformats.org/officeDocument/2006/customXml" ds:itemID="{C404E844-C5A2-486D-86BD-18DE2B969487}"/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46</Words>
  <Application>Microsoft Office PowerPoint</Application>
  <PresentationFormat>On-screen Show (4:3)</PresentationFormat>
  <Paragraphs>14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 Black</vt:lpstr>
      <vt:lpstr>Arial Rounded MT 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 Hernandez</dc:creator>
  <cp:lastModifiedBy>Shaw, Jeremy</cp:lastModifiedBy>
  <cp:revision>159</cp:revision>
  <cp:lastPrinted>2004-10-07T15:08:16Z</cp:lastPrinted>
  <dcterms:created xsi:type="dcterms:W3CDTF">2004-04-19T19:39:45Z</dcterms:created>
  <dcterms:modified xsi:type="dcterms:W3CDTF">2021-06-23T22:44:12Z</dcterms:modified>
</cp:coreProperties>
</file>