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332" r:id="rId3"/>
    <p:sldId id="334" r:id="rId4"/>
    <p:sldId id="333" r:id="rId5"/>
    <p:sldId id="327" r:id="rId6"/>
    <p:sldId id="328" r:id="rId7"/>
    <p:sldId id="335" r:id="rId8"/>
    <p:sldId id="336" r:id="rId9"/>
    <p:sldId id="321" r:id="rId10"/>
    <p:sldId id="325" r:id="rId11"/>
    <p:sldId id="331" r:id="rId12"/>
    <p:sldId id="337" r:id="rId13"/>
    <p:sldId id="338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0000"/>
    <a:srgbClr val="F2F2F2"/>
    <a:srgbClr val="0066FF"/>
    <a:srgbClr val="A6A6A6"/>
    <a:srgbClr val="00B0F0"/>
    <a:srgbClr val="D9D9D9"/>
    <a:srgbClr val="000082"/>
    <a:srgbClr val="00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18" d="100"/>
          <a:sy n="118" d="100"/>
        </p:scale>
        <p:origin x="57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111"/>
            <a:ext cx="560767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2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431704" y="2833687"/>
            <a:ext cx="4824536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B248F9-33DB-4C8D-A76F-D6A9EA471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16632"/>
            <a:ext cx="1108923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F909C-E732-4223-9763-4C764549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50" y="0"/>
            <a:ext cx="904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3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0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55E27-F5F0-4234-8360-A2930AAA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34" y="0"/>
            <a:ext cx="885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988DE0-7339-45A1-80A2-0DDF72B3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16632"/>
            <a:ext cx="11089233" cy="6624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E7F58-4BE9-40DC-839D-E778A514B6AD}"/>
              </a:ext>
            </a:extLst>
          </p:cNvPr>
          <p:cNvCxnSpPr>
            <a:cxnSpLocks/>
          </p:cNvCxnSpPr>
          <p:nvPr/>
        </p:nvCxnSpPr>
        <p:spPr bwMode="auto">
          <a:xfrm>
            <a:off x="4367808" y="1844824"/>
            <a:ext cx="172819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7B25D-089D-479B-8107-BFDE93E0BE8B}"/>
              </a:ext>
            </a:extLst>
          </p:cNvPr>
          <p:cNvCxnSpPr/>
          <p:nvPr/>
        </p:nvCxnSpPr>
        <p:spPr bwMode="auto">
          <a:xfrm>
            <a:off x="6096000" y="1844824"/>
            <a:ext cx="0" cy="1728192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13EAEE-625D-4831-B059-C4A626E48F5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67808" y="3573016"/>
            <a:ext cx="172819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4F5E6D-0864-49FB-99F4-3C32B843BFF1}"/>
              </a:ext>
            </a:extLst>
          </p:cNvPr>
          <p:cNvCxnSpPr/>
          <p:nvPr/>
        </p:nvCxnSpPr>
        <p:spPr bwMode="auto">
          <a:xfrm flipV="1">
            <a:off x="4367808" y="1844824"/>
            <a:ext cx="0" cy="1728192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57A836B-C7E1-4BD1-8B76-E01D280A91FA}"/>
              </a:ext>
            </a:extLst>
          </p:cNvPr>
          <p:cNvSpPr/>
          <p:nvPr/>
        </p:nvSpPr>
        <p:spPr bwMode="auto">
          <a:xfrm>
            <a:off x="3935760" y="2348880"/>
            <a:ext cx="432048" cy="36003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13C5F1-8D70-4117-837D-31CBBDBF7FB9}"/>
              </a:ext>
            </a:extLst>
          </p:cNvPr>
          <p:cNvSpPr txBox="1"/>
          <p:nvPr/>
        </p:nvSpPr>
        <p:spPr>
          <a:xfrm>
            <a:off x="2423593" y="2405785"/>
            <a:ext cx="151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PROJECT SITE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2B8EDB-2D9B-436C-BC41-7D9F218B2220}"/>
              </a:ext>
            </a:extLst>
          </p:cNvPr>
          <p:cNvCxnSpPr/>
          <p:nvPr/>
        </p:nvCxnSpPr>
        <p:spPr bwMode="auto">
          <a:xfrm flipH="1" flipV="1">
            <a:off x="5807968" y="3068960"/>
            <a:ext cx="1080120" cy="21602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FA0F79-0A45-427E-9B1A-C7B7AA5F5B93}"/>
              </a:ext>
            </a:extLst>
          </p:cNvPr>
          <p:cNvSpPr txBox="1"/>
          <p:nvPr/>
        </p:nvSpPr>
        <p:spPr>
          <a:xfrm>
            <a:off x="6913150" y="2998113"/>
            <a:ext cx="148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Building to be Replaced with the Proposed 40-foot-tall Warehouse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A0B838-39C2-4E36-A457-2401FC9A8E4E}"/>
              </a:ext>
            </a:extLst>
          </p:cNvPr>
          <p:cNvCxnSpPr/>
          <p:nvPr/>
        </p:nvCxnSpPr>
        <p:spPr bwMode="auto">
          <a:xfrm flipH="1">
            <a:off x="4295800" y="620688"/>
            <a:ext cx="72008" cy="5760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1429D6-F255-4A54-A103-906594EF4527}"/>
              </a:ext>
            </a:extLst>
          </p:cNvPr>
          <p:cNvCxnSpPr>
            <a:cxnSpLocks/>
          </p:cNvCxnSpPr>
          <p:nvPr/>
        </p:nvCxnSpPr>
        <p:spPr bwMode="auto">
          <a:xfrm>
            <a:off x="3935759" y="4797152"/>
            <a:ext cx="1080122" cy="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1E52F46-2F77-41E3-9F41-C4A586BF69EE}"/>
              </a:ext>
            </a:extLst>
          </p:cNvPr>
          <p:cNvSpPr txBox="1"/>
          <p:nvPr/>
        </p:nvSpPr>
        <p:spPr>
          <a:xfrm>
            <a:off x="2906369" y="4520153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Existing Fruit Packing facility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D92B3-BF24-4472-BA8A-B62370A6022F}"/>
              </a:ext>
            </a:extLst>
          </p:cNvPr>
          <p:cNvSpPr txBox="1"/>
          <p:nvPr/>
        </p:nvSpPr>
        <p:spPr>
          <a:xfrm>
            <a:off x="6960098" y="623731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MANNING AVENUE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48F4-ABA9-4398-831C-80DE23834183}"/>
              </a:ext>
            </a:extLst>
          </p:cNvPr>
          <p:cNvSpPr txBox="1"/>
          <p:nvPr/>
        </p:nvSpPr>
        <p:spPr>
          <a:xfrm rot="16200000">
            <a:off x="3460159" y="1320150"/>
            <a:ext cx="136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CEDAR AVENUE</a:t>
            </a:r>
          </a:p>
        </p:txBody>
      </p:sp>
    </p:spTree>
    <p:extLst>
      <p:ext uri="{BB962C8B-B14F-4D97-AF65-F5344CB8AC3E}">
        <p14:creationId xmlns:p14="http://schemas.microsoft.com/office/powerpoint/2010/main" val="403718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BD10F-0E4C-40A7-9689-87B01207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45" y="0"/>
            <a:ext cx="8602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9DBF2-449D-4192-84B8-531E48DE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57" y="0"/>
            <a:ext cx="9169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31220-5795-4C94-B817-007CB40B2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41" y="0"/>
            <a:ext cx="8040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A7B53-1934-45D6-A313-7F9C704A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07670" y="-1719570"/>
            <a:ext cx="5904653" cy="101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F87D2-EA4C-4212-80D3-713934951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5621" y="-1359530"/>
            <a:ext cx="6336703" cy="97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431703" y="2833687"/>
            <a:ext cx="540060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4107</a:t>
            </a:r>
          </a:p>
        </p:txBody>
      </p:sp>
    </p:spTree>
    <p:extLst>
      <p:ext uri="{BB962C8B-B14F-4D97-AF65-F5344CB8AC3E}">
        <p14:creationId xmlns:p14="http://schemas.microsoft.com/office/powerpoint/2010/main" val="40656057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DA8A43-CB0C-48CD-9F74-F867CB65978F}"/>
</file>

<file path=customXml/itemProps2.xml><?xml version="1.0" encoding="utf-8"?>
<ds:datastoreItem xmlns:ds="http://schemas.openxmlformats.org/officeDocument/2006/customXml" ds:itemID="{BD92FE5E-7330-42BE-B073-A5484F24FD71}"/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44</Words>
  <Application>Microsoft Office PowerPoint</Application>
  <PresentationFormat>Widescreen</PresentationFormat>
  <Paragraphs>13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Ahmad, Ejaz</cp:lastModifiedBy>
  <cp:revision>308</cp:revision>
  <cp:lastPrinted>2021-05-19T23:22:32Z</cp:lastPrinted>
  <dcterms:created xsi:type="dcterms:W3CDTF">2004-04-19T19:39:45Z</dcterms:created>
  <dcterms:modified xsi:type="dcterms:W3CDTF">2021-06-22T22:40:54Z</dcterms:modified>
</cp:coreProperties>
</file>