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332" r:id="rId3"/>
    <p:sldId id="327" r:id="rId4"/>
    <p:sldId id="334" r:id="rId5"/>
    <p:sldId id="333" r:id="rId6"/>
    <p:sldId id="328" r:id="rId7"/>
    <p:sldId id="338" r:id="rId8"/>
    <p:sldId id="335" r:id="rId9"/>
    <p:sldId id="321" r:id="rId10"/>
    <p:sldId id="342" r:id="rId11"/>
    <p:sldId id="340" r:id="rId12"/>
    <p:sldId id="341" r:id="rId13"/>
    <p:sldId id="331" r:id="rId14"/>
    <p:sldId id="325" r:id="rId15"/>
    <p:sldId id="339" r:id="rId16"/>
    <p:sldId id="337" r:id="rId1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F2F2F2"/>
    <a:srgbClr val="0066FF"/>
    <a:srgbClr val="A6A6A6"/>
    <a:srgbClr val="00B0F0"/>
    <a:srgbClr val="D9D9D9"/>
    <a:srgbClr val="000082"/>
    <a:srgbClr val="00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18" d="100"/>
          <a:sy n="118" d="100"/>
        </p:scale>
        <p:origin x="57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111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2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431704" y="2833687"/>
            <a:ext cx="4824536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7FA8B9-7C4D-4C78-8D34-CF35461E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60648"/>
            <a:ext cx="9289032" cy="6408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6C361-AB19-4239-AE4C-C21FF78ED2E5}"/>
              </a:ext>
            </a:extLst>
          </p:cNvPr>
          <p:cNvSpPr txBox="1"/>
          <p:nvPr/>
        </p:nvSpPr>
        <p:spPr>
          <a:xfrm>
            <a:off x="10056440" y="4077072"/>
            <a:ext cx="1368152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NEIGHBORS IN SUPPORT OF THE  APPLICATION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57CF9-79E8-4BB2-BC05-E1442D99826D}"/>
              </a:ext>
            </a:extLst>
          </p:cNvPr>
          <p:cNvSpPr txBox="1"/>
          <p:nvPr/>
        </p:nvSpPr>
        <p:spPr>
          <a:xfrm>
            <a:off x="10056440" y="3747810"/>
            <a:ext cx="936104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Project Site</a:t>
            </a:r>
          </a:p>
        </p:txBody>
      </p:sp>
    </p:spTree>
    <p:extLst>
      <p:ext uri="{BB962C8B-B14F-4D97-AF65-F5344CB8AC3E}">
        <p14:creationId xmlns:p14="http://schemas.microsoft.com/office/powerpoint/2010/main" val="200380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18E77-1870-4D27-9764-518631A8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88640"/>
            <a:ext cx="1113913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7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C6DA2-BFE3-4E6D-9664-C180AA11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88640"/>
            <a:ext cx="921702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848F0-386F-48B5-A205-8CD013E4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16632"/>
            <a:ext cx="864096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71E591-6C6E-468B-9146-36897BE78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16632"/>
            <a:ext cx="11089233" cy="66247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7BC78D-8ABB-4CAA-BCAC-CA3258515DCC}"/>
              </a:ext>
            </a:extLst>
          </p:cNvPr>
          <p:cNvCxnSpPr/>
          <p:nvPr/>
        </p:nvCxnSpPr>
        <p:spPr bwMode="auto">
          <a:xfrm>
            <a:off x="4799856" y="1196752"/>
            <a:ext cx="2664296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95237-7EEF-4BD7-9F9F-177B5D2AD493}"/>
              </a:ext>
            </a:extLst>
          </p:cNvPr>
          <p:cNvCxnSpPr/>
          <p:nvPr/>
        </p:nvCxnSpPr>
        <p:spPr bwMode="auto">
          <a:xfrm>
            <a:off x="7464152" y="1196752"/>
            <a:ext cx="0" cy="4176464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035CE6-3A0B-48BD-A703-192A5B081D9E}"/>
              </a:ext>
            </a:extLst>
          </p:cNvPr>
          <p:cNvCxnSpPr/>
          <p:nvPr/>
        </p:nvCxnSpPr>
        <p:spPr bwMode="auto">
          <a:xfrm>
            <a:off x="4799856" y="1196752"/>
            <a:ext cx="0" cy="4176464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0C6984-FD43-4E29-B2C7-0C7E9B986876}"/>
              </a:ext>
            </a:extLst>
          </p:cNvPr>
          <p:cNvCxnSpPr/>
          <p:nvPr/>
        </p:nvCxnSpPr>
        <p:spPr bwMode="auto">
          <a:xfrm>
            <a:off x="4799856" y="5373216"/>
            <a:ext cx="2664296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0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BFFC0-9A3A-4545-A6B1-4F79B2024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1" y="188640"/>
            <a:ext cx="10945217" cy="6480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1FC0B-522D-4401-8BE3-F80223935179}"/>
              </a:ext>
            </a:extLst>
          </p:cNvPr>
          <p:cNvCxnSpPr/>
          <p:nvPr/>
        </p:nvCxnSpPr>
        <p:spPr bwMode="auto">
          <a:xfrm>
            <a:off x="5447928" y="836712"/>
            <a:ext cx="2376264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7E3118-7A79-4010-B837-0766F6823E47}"/>
              </a:ext>
            </a:extLst>
          </p:cNvPr>
          <p:cNvCxnSpPr/>
          <p:nvPr/>
        </p:nvCxnSpPr>
        <p:spPr bwMode="auto">
          <a:xfrm flipH="1">
            <a:off x="7752184" y="836712"/>
            <a:ext cx="72008" cy="511256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11D7B7-F8BA-4469-AADF-BB45E05C2EE7}"/>
              </a:ext>
            </a:extLst>
          </p:cNvPr>
          <p:cNvCxnSpPr>
            <a:cxnSpLocks/>
          </p:cNvCxnSpPr>
          <p:nvPr/>
        </p:nvCxnSpPr>
        <p:spPr bwMode="auto">
          <a:xfrm flipH="1">
            <a:off x="5447928" y="5949280"/>
            <a:ext cx="2304256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6D53F-AF31-449D-A186-7D1462C56EE5}"/>
              </a:ext>
            </a:extLst>
          </p:cNvPr>
          <p:cNvCxnSpPr/>
          <p:nvPr/>
        </p:nvCxnSpPr>
        <p:spPr bwMode="auto">
          <a:xfrm flipV="1">
            <a:off x="5447928" y="836712"/>
            <a:ext cx="0" cy="511256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EE8ADE-863F-4D05-B13E-2DDB80EEF2CF}"/>
              </a:ext>
            </a:extLst>
          </p:cNvPr>
          <p:cNvSpPr/>
          <p:nvPr/>
        </p:nvSpPr>
        <p:spPr bwMode="auto">
          <a:xfrm>
            <a:off x="5015880" y="2780928"/>
            <a:ext cx="432041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581E3-5858-43A2-A586-518C1910D9A9}"/>
              </a:ext>
            </a:extLst>
          </p:cNvPr>
          <p:cNvSpPr txBox="1"/>
          <p:nvPr/>
        </p:nvSpPr>
        <p:spPr>
          <a:xfrm>
            <a:off x="3875579" y="2760962"/>
            <a:ext cx="115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F35E55-CE27-4A24-863A-6F1CA1D3E10F}"/>
              </a:ext>
            </a:extLst>
          </p:cNvPr>
          <p:cNvSpPr txBox="1"/>
          <p:nvPr/>
        </p:nvSpPr>
        <p:spPr>
          <a:xfrm>
            <a:off x="8148228" y="570305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Nebraska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1F8BF5-4BF6-46EA-BDE6-E509CEADD5B4}"/>
              </a:ext>
            </a:extLst>
          </p:cNvPr>
          <p:cNvSpPr txBox="1"/>
          <p:nvPr/>
        </p:nvSpPr>
        <p:spPr>
          <a:xfrm rot="16200000">
            <a:off x="4238892" y="1361674"/>
            <a:ext cx="18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Fowler Ave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195B5D-9A5F-4134-827D-AD1B0BDD7DD9}"/>
              </a:ext>
            </a:extLst>
          </p:cNvPr>
          <p:cNvCxnSpPr/>
          <p:nvPr/>
        </p:nvCxnSpPr>
        <p:spPr bwMode="auto">
          <a:xfrm flipH="1">
            <a:off x="6862937" y="4509120"/>
            <a:ext cx="92525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574886-DAC2-4029-A00E-2DB222444236}"/>
              </a:ext>
            </a:extLst>
          </p:cNvPr>
          <p:cNvCxnSpPr/>
          <p:nvPr/>
        </p:nvCxnSpPr>
        <p:spPr bwMode="auto">
          <a:xfrm>
            <a:off x="6863842" y="4509120"/>
            <a:ext cx="0" cy="144016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05A379-9C65-45D4-A0CD-08CF02CF43CD}"/>
              </a:ext>
            </a:extLst>
          </p:cNvPr>
          <p:cNvSpPr txBox="1"/>
          <p:nvPr/>
        </p:nvSpPr>
        <p:spPr>
          <a:xfrm>
            <a:off x="6096000" y="3140968"/>
            <a:ext cx="100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PARCEL B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ACRES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788DF2-DF59-46F6-8150-C476A1779457}"/>
              </a:ext>
            </a:extLst>
          </p:cNvPr>
          <p:cNvSpPr txBox="1"/>
          <p:nvPr/>
        </p:nvSpPr>
        <p:spPr>
          <a:xfrm>
            <a:off x="6875513" y="474111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PARCEL A 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 ACRES</a:t>
            </a:r>
          </a:p>
        </p:txBody>
      </p:sp>
    </p:spTree>
    <p:extLst>
      <p:ext uri="{BB962C8B-B14F-4D97-AF65-F5344CB8AC3E}">
        <p14:creationId xmlns:p14="http://schemas.microsoft.com/office/powerpoint/2010/main" val="78882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road, scene&#10;&#10;Description automatically generated">
            <a:extLst>
              <a:ext uri="{FF2B5EF4-FFF2-40B4-BE49-F238E27FC236}">
                <a16:creationId xmlns:a16="http://schemas.microsoft.com/office/drawing/2014/main" id="{A7364492-7068-46C7-BFFD-B0C8EF2C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16632"/>
            <a:ext cx="11161241" cy="6624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950DE-5A37-45FE-9764-6709145C93C8}"/>
              </a:ext>
            </a:extLst>
          </p:cNvPr>
          <p:cNvSpPr txBox="1"/>
          <p:nvPr/>
        </p:nvSpPr>
        <p:spPr>
          <a:xfrm>
            <a:off x="3647728" y="48691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Ave</a:t>
            </a:r>
          </a:p>
        </p:txBody>
      </p:sp>
    </p:spTree>
    <p:extLst>
      <p:ext uri="{BB962C8B-B14F-4D97-AF65-F5344CB8AC3E}">
        <p14:creationId xmlns:p14="http://schemas.microsoft.com/office/powerpoint/2010/main" val="310343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74B46-127C-4D8D-92EC-5A83572E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02" y="0"/>
            <a:ext cx="8842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BFFC0-9A3A-4545-A6B1-4F79B2024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1" y="188640"/>
            <a:ext cx="10945217" cy="6480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1FC0B-522D-4401-8BE3-F80223935179}"/>
              </a:ext>
            </a:extLst>
          </p:cNvPr>
          <p:cNvCxnSpPr/>
          <p:nvPr/>
        </p:nvCxnSpPr>
        <p:spPr bwMode="auto">
          <a:xfrm>
            <a:off x="5447928" y="836712"/>
            <a:ext cx="2376264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7E3118-7A79-4010-B837-0766F6823E47}"/>
              </a:ext>
            </a:extLst>
          </p:cNvPr>
          <p:cNvCxnSpPr/>
          <p:nvPr/>
        </p:nvCxnSpPr>
        <p:spPr bwMode="auto">
          <a:xfrm flipH="1">
            <a:off x="7752184" y="836712"/>
            <a:ext cx="72008" cy="511256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11D7B7-F8BA-4469-AADF-BB45E05C2EE7}"/>
              </a:ext>
            </a:extLst>
          </p:cNvPr>
          <p:cNvCxnSpPr>
            <a:cxnSpLocks/>
          </p:cNvCxnSpPr>
          <p:nvPr/>
        </p:nvCxnSpPr>
        <p:spPr bwMode="auto">
          <a:xfrm flipH="1">
            <a:off x="5447928" y="5949280"/>
            <a:ext cx="2304256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6D53F-AF31-449D-A186-7D1462C56EE5}"/>
              </a:ext>
            </a:extLst>
          </p:cNvPr>
          <p:cNvCxnSpPr/>
          <p:nvPr/>
        </p:nvCxnSpPr>
        <p:spPr bwMode="auto">
          <a:xfrm flipV="1">
            <a:off x="5447928" y="836712"/>
            <a:ext cx="0" cy="511256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EE8ADE-863F-4D05-B13E-2DDB80EEF2CF}"/>
              </a:ext>
            </a:extLst>
          </p:cNvPr>
          <p:cNvSpPr/>
          <p:nvPr/>
        </p:nvSpPr>
        <p:spPr bwMode="auto">
          <a:xfrm>
            <a:off x="5015880" y="2780928"/>
            <a:ext cx="432041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581E3-5858-43A2-A586-518C1910D9A9}"/>
              </a:ext>
            </a:extLst>
          </p:cNvPr>
          <p:cNvSpPr txBox="1"/>
          <p:nvPr/>
        </p:nvSpPr>
        <p:spPr>
          <a:xfrm>
            <a:off x="3875579" y="2760962"/>
            <a:ext cx="115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F35E55-CE27-4A24-863A-6F1CA1D3E10F}"/>
              </a:ext>
            </a:extLst>
          </p:cNvPr>
          <p:cNvSpPr txBox="1"/>
          <p:nvPr/>
        </p:nvSpPr>
        <p:spPr>
          <a:xfrm>
            <a:off x="8148228" y="570305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Nebraska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1F8BF5-4BF6-46EA-BDE6-E509CEADD5B4}"/>
              </a:ext>
            </a:extLst>
          </p:cNvPr>
          <p:cNvSpPr txBox="1"/>
          <p:nvPr/>
        </p:nvSpPr>
        <p:spPr>
          <a:xfrm rot="16200000">
            <a:off x="4238892" y="1361674"/>
            <a:ext cx="18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Fowler Ave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195B5D-9A5F-4134-827D-AD1B0BDD7DD9}"/>
              </a:ext>
            </a:extLst>
          </p:cNvPr>
          <p:cNvCxnSpPr/>
          <p:nvPr/>
        </p:nvCxnSpPr>
        <p:spPr bwMode="auto">
          <a:xfrm flipH="1">
            <a:off x="6862937" y="4509120"/>
            <a:ext cx="92525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574886-DAC2-4029-A00E-2DB222444236}"/>
              </a:ext>
            </a:extLst>
          </p:cNvPr>
          <p:cNvCxnSpPr/>
          <p:nvPr/>
        </p:nvCxnSpPr>
        <p:spPr bwMode="auto">
          <a:xfrm>
            <a:off x="6863842" y="4509120"/>
            <a:ext cx="0" cy="144016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05A379-9C65-45D4-A0CD-08CF02CF43CD}"/>
              </a:ext>
            </a:extLst>
          </p:cNvPr>
          <p:cNvSpPr txBox="1"/>
          <p:nvPr/>
        </p:nvSpPr>
        <p:spPr>
          <a:xfrm>
            <a:off x="6096000" y="3140968"/>
            <a:ext cx="100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PARCEL B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ACRES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788DF2-DF59-46F6-8150-C476A1779457}"/>
              </a:ext>
            </a:extLst>
          </p:cNvPr>
          <p:cNvSpPr txBox="1"/>
          <p:nvPr/>
        </p:nvSpPr>
        <p:spPr>
          <a:xfrm>
            <a:off x="6875513" y="474111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PARCEL A 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 ACRES</a:t>
            </a:r>
          </a:p>
        </p:txBody>
      </p:sp>
    </p:spTree>
    <p:extLst>
      <p:ext uri="{BB962C8B-B14F-4D97-AF65-F5344CB8AC3E}">
        <p14:creationId xmlns:p14="http://schemas.microsoft.com/office/powerpoint/2010/main" val="230407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CE9AC-33FF-4331-A554-08FF5D64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88640"/>
            <a:ext cx="849694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1C1B7-D834-473D-96D3-BC419A9B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22" y="0"/>
            <a:ext cx="9062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531EA-9AF6-416A-A779-5A9B688C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677" y="0"/>
            <a:ext cx="3752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1EA360A7-6508-4FC3-BAF9-6EDDBCAD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6632"/>
            <a:ext cx="11161240" cy="6624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27A69-3E7B-48ED-AA95-7666BDDD09E7}"/>
              </a:ext>
            </a:extLst>
          </p:cNvPr>
          <p:cNvSpPr txBox="1"/>
          <p:nvPr/>
        </p:nvSpPr>
        <p:spPr>
          <a:xfrm>
            <a:off x="10056440" y="47971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Nebraska 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7B06D-7C03-4E5E-9469-8B890FFB22D6}"/>
              </a:ext>
            </a:extLst>
          </p:cNvPr>
          <p:cNvSpPr txBox="1"/>
          <p:nvPr/>
        </p:nvSpPr>
        <p:spPr>
          <a:xfrm>
            <a:off x="623392" y="465313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Fowler 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1D566-5ECA-474B-B79C-C2C4534A90E1}"/>
              </a:ext>
            </a:extLst>
          </p:cNvPr>
          <p:cNvSpPr txBox="1"/>
          <p:nvPr/>
        </p:nvSpPr>
        <p:spPr>
          <a:xfrm>
            <a:off x="4475820" y="24208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Parcel B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17 Acres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0E7932-E842-4010-879D-91FE59C6B769}"/>
              </a:ext>
            </a:extLst>
          </p:cNvPr>
          <p:cNvCxnSpPr/>
          <p:nvPr/>
        </p:nvCxnSpPr>
        <p:spPr bwMode="auto">
          <a:xfrm>
            <a:off x="5015880" y="2965014"/>
            <a:ext cx="0" cy="824026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701CE2-9894-4D64-BACA-D233C1E47D28}"/>
              </a:ext>
            </a:extLst>
          </p:cNvPr>
          <p:cNvSpPr txBox="1"/>
          <p:nvPr/>
        </p:nvSpPr>
        <p:spPr>
          <a:xfrm>
            <a:off x="8101969" y="2766119"/>
            <a:ext cx="100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Parcel A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2 Acres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EA696-50ED-40C6-9E46-8F9A0185D77B}"/>
              </a:ext>
            </a:extLst>
          </p:cNvPr>
          <p:cNvCxnSpPr/>
          <p:nvPr/>
        </p:nvCxnSpPr>
        <p:spPr bwMode="auto">
          <a:xfrm>
            <a:off x="8616280" y="3284984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EA6DF1C-5291-4266-8BD7-974D138D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6631"/>
            <a:ext cx="11161240" cy="66247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A003E4-BDD2-490D-B86A-1AB4F92F7173}"/>
              </a:ext>
            </a:extLst>
          </p:cNvPr>
          <p:cNvCxnSpPr/>
          <p:nvPr/>
        </p:nvCxnSpPr>
        <p:spPr bwMode="auto">
          <a:xfrm>
            <a:off x="5375920" y="2852936"/>
            <a:ext cx="64807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1E5C8E-291E-4597-B7CA-4511789982FB}"/>
              </a:ext>
            </a:extLst>
          </p:cNvPr>
          <p:cNvCxnSpPr/>
          <p:nvPr/>
        </p:nvCxnSpPr>
        <p:spPr bwMode="auto">
          <a:xfrm>
            <a:off x="6023992" y="2852936"/>
            <a:ext cx="0" cy="144016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1F624B-0077-4B5C-9280-49B1346EEA31}"/>
              </a:ext>
            </a:extLst>
          </p:cNvPr>
          <p:cNvCxnSpPr/>
          <p:nvPr/>
        </p:nvCxnSpPr>
        <p:spPr bwMode="auto">
          <a:xfrm flipH="1">
            <a:off x="5375920" y="4293096"/>
            <a:ext cx="64807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4825EF-9BB4-4F04-AEAD-CB46B04865C4}"/>
              </a:ext>
            </a:extLst>
          </p:cNvPr>
          <p:cNvCxnSpPr/>
          <p:nvPr/>
        </p:nvCxnSpPr>
        <p:spPr bwMode="auto">
          <a:xfrm flipV="1">
            <a:off x="5375687" y="2852936"/>
            <a:ext cx="0" cy="144016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6A3C0F9-05B7-4CE7-B9B5-DC33C8F19BA7}"/>
              </a:ext>
            </a:extLst>
          </p:cNvPr>
          <p:cNvSpPr txBox="1"/>
          <p:nvPr/>
        </p:nvSpPr>
        <p:spPr>
          <a:xfrm>
            <a:off x="7032104" y="5373216"/>
            <a:ext cx="3384376" cy="1277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REQUIRED FINDINGS</a:t>
            </a:r>
          </a:p>
          <a:p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Exceptional or extraordinary circumstances applicable to the property</a:t>
            </a:r>
          </a:p>
          <a:p>
            <a:pPr marL="228600" indent="-228600">
              <a:buAutoNum type="arabicPeriod"/>
            </a:pPr>
            <a:r>
              <a:rPr lang="en-US" sz="1100" dirty="0"/>
              <a:t>Preservation of substantial property rights</a:t>
            </a:r>
          </a:p>
          <a:p>
            <a:pPr marL="228600" indent="-228600">
              <a:buAutoNum type="arabicPeriod"/>
            </a:pPr>
            <a:r>
              <a:rPr lang="en-US" sz="1100" dirty="0"/>
              <a:t>Adverse effects on surrounding properties</a:t>
            </a:r>
          </a:p>
          <a:p>
            <a:pPr marL="228600" indent="-228600">
              <a:buAutoNum type="arabicPeriod"/>
            </a:pPr>
            <a:r>
              <a:rPr lang="en-US" sz="1100" dirty="0"/>
              <a:t>General Plan consistency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8CA634B-6685-4831-BC72-45FE4C03342E}"/>
              </a:ext>
            </a:extLst>
          </p:cNvPr>
          <p:cNvSpPr/>
          <p:nvPr/>
        </p:nvSpPr>
        <p:spPr bwMode="auto">
          <a:xfrm>
            <a:off x="5087892" y="3284984"/>
            <a:ext cx="288028" cy="28803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3B5E2-0AD5-42A1-AC1D-43D54843CD1D}"/>
              </a:ext>
            </a:extLst>
          </p:cNvPr>
          <p:cNvSpPr txBox="1"/>
          <p:nvPr/>
        </p:nvSpPr>
        <p:spPr>
          <a:xfrm>
            <a:off x="4320609" y="3228944"/>
            <a:ext cx="79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PROJECT SITE</a:t>
            </a:r>
          </a:p>
        </p:txBody>
      </p:sp>
    </p:spTree>
    <p:extLst>
      <p:ext uri="{BB962C8B-B14F-4D97-AF65-F5344CB8AC3E}">
        <p14:creationId xmlns:p14="http://schemas.microsoft.com/office/powerpoint/2010/main" val="5352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431703" y="2833687"/>
            <a:ext cx="540060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4107</a:t>
            </a:r>
          </a:p>
        </p:txBody>
      </p:sp>
    </p:spTree>
    <p:extLst>
      <p:ext uri="{BB962C8B-B14F-4D97-AF65-F5344CB8AC3E}">
        <p14:creationId xmlns:p14="http://schemas.microsoft.com/office/powerpoint/2010/main" val="40656057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E4B3D-48C7-4AFB-B365-4B111CE6459D}"/>
</file>

<file path=customXml/itemProps2.xml><?xml version="1.0" encoding="utf-8"?>
<ds:datastoreItem xmlns:ds="http://schemas.openxmlformats.org/officeDocument/2006/customXml" ds:itemID="{E3F82DAF-523B-4EAE-B207-E62CBCD34C48}"/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99</Words>
  <Application>Microsoft Office PowerPoint</Application>
  <PresentationFormat>Widescreen</PresentationFormat>
  <Paragraphs>38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Ahmad, Ejaz</cp:lastModifiedBy>
  <cp:revision>330</cp:revision>
  <cp:lastPrinted>2021-05-19T23:22:32Z</cp:lastPrinted>
  <dcterms:created xsi:type="dcterms:W3CDTF">2004-04-19T19:39:45Z</dcterms:created>
  <dcterms:modified xsi:type="dcterms:W3CDTF">2021-07-14T18:09:47Z</dcterms:modified>
</cp:coreProperties>
</file>