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0" r:id="rId2"/>
    <p:sldId id="306" r:id="rId3"/>
    <p:sldId id="307" r:id="rId4"/>
    <p:sldId id="303" r:id="rId5"/>
    <p:sldId id="304" r:id="rId6"/>
    <p:sldId id="305" r:id="rId7"/>
    <p:sldId id="311" r:id="rId8"/>
    <p:sldId id="308" r:id="rId9"/>
    <p:sldId id="320" r:id="rId10"/>
    <p:sldId id="310" r:id="rId11"/>
    <p:sldId id="312" r:id="rId12"/>
    <p:sldId id="313" r:id="rId13"/>
    <p:sldId id="309" r:id="rId14"/>
    <p:sldId id="301" r:id="rId15"/>
    <p:sldId id="319" r:id="rId16"/>
    <p:sldId id="314" r:id="rId17"/>
    <p:sldId id="316" r:id="rId18"/>
    <p:sldId id="317" r:id="rId19"/>
    <p:sldId id="315" r:id="rId20"/>
    <p:sldId id="318" r:id="rId21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7E5C8"/>
    <a:srgbClr val="000000"/>
    <a:srgbClr val="A6A6A6"/>
    <a:srgbClr val="FFFFFF"/>
    <a:srgbClr val="0047FF"/>
    <a:srgbClr val="000082"/>
    <a:srgbClr val="0066FF"/>
    <a:srgbClr val="0099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41" autoAdjust="0"/>
  </p:normalViewPr>
  <p:slideViewPr>
    <p:cSldViewPr>
      <p:cViewPr varScale="1">
        <p:scale>
          <a:sx n="155" d="100"/>
          <a:sy n="155" d="100"/>
        </p:scale>
        <p:origin x="184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1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60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582366" y="925513"/>
            <a:ext cx="687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6600"/>
                </a:solidFill>
                <a:latin typeface="Times New Roman" pitchFamily="18" charset="0"/>
              </a:rPr>
              <a:t>DEVELOPMENT SERVICES &amp; CAPITAL PROJECTS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68538" y="1628775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CUP 3680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7" y="489128"/>
            <a:ext cx="128785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A9A9376F-E9D3-4721-B4EB-7AD4B612C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56"/>
            <a:ext cx="9144000" cy="61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6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E8C38D4-3449-43C4-AC29-C2A6C1A3D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8778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4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834F8D2-6824-4F02-B3B7-15EB67D4F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15"/>
            <a:ext cx="9144000" cy="62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5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8D98BE13-F7A2-4F2A-AC8B-69C15CE7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910"/>
            <a:ext cx="9144000" cy="5002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DE36F-8996-414A-A71D-A8AE80249586}"/>
              </a:ext>
            </a:extLst>
          </p:cNvPr>
          <p:cNvSpPr txBox="1"/>
          <p:nvPr/>
        </p:nvSpPr>
        <p:spPr>
          <a:xfrm>
            <a:off x="5868144" y="980728"/>
            <a:ext cx="3312368" cy="20928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Adequate Size and Shape of the parcel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Adequacy of Streets and Highways serving the parcel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No Adverse Effects Upon surrounding property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Consistency with the General Plan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That the conditions stated in the resolution are deemed necessary to protect the public health, safety and general welfare.</a:t>
            </a:r>
          </a:p>
        </p:txBody>
      </p:sp>
    </p:spTree>
    <p:extLst>
      <p:ext uri="{BB962C8B-B14F-4D97-AF65-F5344CB8AC3E}">
        <p14:creationId xmlns:p14="http://schemas.microsoft.com/office/powerpoint/2010/main" val="349423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582366" y="925513"/>
            <a:ext cx="687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6600"/>
                </a:solidFill>
                <a:latin typeface="Times New Roman" pitchFamily="18" charset="0"/>
              </a:rPr>
              <a:t>DEVELOPMENT SERVICES &amp; CAPITAL PROJECTS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68538" y="1628775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CUP 3680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7" y="489128"/>
            <a:ext cx="1287852" cy="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40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F9A06A1-A72E-404E-9BDC-049A40C9D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0"/>
            <a:ext cx="554970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D48854-AD03-4BDF-9E23-EB845982D984}"/>
              </a:ext>
            </a:extLst>
          </p:cNvPr>
          <p:cNvSpPr/>
          <p:nvPr/>
        </p:nvSpPr>
        <p:spPr bwMode="auto">
          <a:xfrm rot="1164410">
            <a:off x="3963451" y="1034867"/>
            <a:ext cx="91843" cy="9184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F7509-A972-43D4-9527-32C67F30C54D}"/>
              </a:ext>
            </a:extLst>
          </p:cNvPr>
          <p:cNvSpPr txBox="1"/>
          <p:nvPr/>
        </p:nvSpPr>
        <p:spPr>
          <a:xfrm>
            <a:off x="4067944" y="888975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Project Site</a:t>
            </a:r>
          </a:p>
        </p:txBody>
      </p:sp>
    </p:spTree>
    <p:extLst>
      <p:ext uri="{BB962C8B-B14F-4D97-AF65-F5344CB8AC3E}">
        <p14:creationId xmlns:p14="http://schemas.microsoft.com/office/powerpoint/2010/main" val="3804430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house&#10;&#10;Description automatically generated">
            <a:extLst>
              <a:ext uri="{FF2B5EF4-FFF2-40B4-BE49-F238E27FC236}">
                <a16:creationId xmlns:a16="http://schemas.microsoft.com/office/drawing/2014/main" id="{A17BCAD4-4F55-4C9D-BB03-58F8A631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96"/>
            <a:ext cx="9144000" cy="6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0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965E8875-8CD6-4BFA-9CB5-9D452682B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64"/>
            <a:ext cx="9144000" cy="66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51F04D5-F795-4643-9815-EC6A07BFB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23"/>
            <a:ext cx="9144000" cy="64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71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house, sign&#10;&#10;Description automatically generated">
            <a:extLst>
              <a:ext uri="{FF2B5EF4-FFF2-40B4-BE49-F238E27FC236}">
                <a16:creationId xmlns:a16="http://schemas.microsoft.com/office/drawing/2014/main" id="{BE899403-FB8B-479A-93CC-0B4FC4100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0"/>
            <a:ext cx="9144000" cy="67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8D98BE13-F7A2-4F2A-AC8B-69C15CE7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910"/>
            <a:ext cx="9144000" cy="5002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41B02-AE35-40CD-9379-6D378E39DA35}"/>
              </a:ext>
            </a:extLst>
          </p:cNvPr>
          <p:cNvSpPr txBox="1"/>
          <p:nvPr/>
        </p:nvSpPr>
        <p:spPr>
          <a:xfrm rot="20150923">
            <a:off x="3777558" y="3808687"/>
            <a:ext cx="1204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Panoche Road</a:t>
            </a: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388160B3-2E6C-4FCB-98A7-585AB3FE8B32}"/>
              </a:ext>
            </a:extLst>
          </p:cNvPr>
          <p:cNvSpPr/>
          <p:nvPr/>
        </p:nvSpPr>
        <p:spPr bwMode="auto">
          <a:xfrm>
            <a:off x="4211960" y="1146448"/>
            <a:ext cx="914400" cy="914400"/>
          </a:xfrm>
          <a:prstGeom prst="downArrowCallout">
            <a:avLst/>
          </a:prstGeom>
          <a:solidFill>
            <a:srgbClr val="FFFFFF">
              <a:alpha val="6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Subject parcel/ 2.62-acres</a:t>
            </a:r>
          </a:p>
        </p:txBody>
      </p:sp>
    </p:spTree>
    <p:extLst>
      <p:ext uri="{BB962C8B-B14F-4D97-AF65-F5344CB8AC3E}">
        <p14:creationId xmlns:p14="http://schemas.microsoft.com/office/powerpoint/2010/main" val="2984853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house&#10;&#10;Description automatically generated">
            <a:extLst>
              <a:ext uri="{FF2B5EF4-FFF2-40B4-BE49-F238E27FC236}">
                <a16:creationId xmlns:a16="http://schemas.microsoft.com/office/drawing/2014/main" id="{C8D1AA79-7766-471C-8C17-7516F9728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19"/>
            <a:ext cx="9144000" cy="65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5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2BD9B32-568B-4177-9713-B38270E2A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r="25169"/>
          <a:stretch/>
        </p:blipFill>
        <p:spPr>
          <a:xfrm>
            <a:off x="20" y="-27384"/>
            <a:ext cx="9143980" cy="6856718"/>
          </a:xfrm>
          <a:prstGeom prst="rect">
            <a:avLst/>
          </a:prstGeom>
        </p:spPr>
      </p:pic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B353C01B-FE5A-4CB6-AE58-3F9708863AB6}"/>
              </a:ext>
            </a:extLst>
          </p:cNvPr>
          <p:cNvSpPr/>
          <p:nvPr/>
        </p:nvSpPr>
        <p:spPr bwMode="auto">
          <a:xfrm>
            <a:off x="4355976" y="2780928"/>
            <a:ext cx="1512168" cy="1008112"/>
          </a:xfrm>
          <a:prstGeom prst="rightArrowCallout">
            <a:avLst/>
          </a:prstGeom>
          <a:solidFill>
            <a:srgbClr val="FFFFFF">
              <a:alpha val="6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Project site/ former Apricot Tree Restaurant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0AAB5019-8466-4C90-B215-F68A40E841A0}"/>
              </a:ext>
            </a:extLst>
          </p:cNvPr>
          <p:cNvSpPr/>
          <p:nvPr/>
        </p:nvSpPr>
        <p:spPr bwMode="auto">
          <a:xfrm>
            <a:off x="3563888" y="1196752"/>
            <a:ext cx="648072" cy="504056"/>
          </a:xfrm>
          <a:prstGeom prst="downArrowCallou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Hotel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B0B2151D-B322-45E8-ABAD-914497AFBD89}"/>
              </a:ext>
            </a:extLst>
          </p:cNvPr>
          <p:cNvSpPr/>
          <p:nvPr/>
        </p:nvSpPr>
        <p:spPr bwMode="auto">
          <a:xfrm>
            <a:off x="1043608" y="1628800"/>
            <a:ext cx="720080" cy="576064"/>
          </a:xfrm>
          <a:prstGeom prst="downArrowCallou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Valero Station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F8F26C09-E0CE-438C-B802-9E2082C1299E}"/>
              </a:ext>
            </a:extLst>
          </p:cNvPr>
          <p:cNvSpPr/>
          <p:nvPr/>
        </p:nvSpPr>
        <p:spPr bwMode="auto">
          <a:xfrm>
            <a:off x="3707904" y="4077072"/>
            <a:ext cx="1512168" cy="648072"/>
          </a:xfrm>
          <a:prstGeom prst="downArrowCallou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McDonalds/Chevron Station</a:t>
            </a: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56D1E746-5C6D-4BF5-AF3F-D44D94610A1F}"/>
              </a:ext>
            </a:extLst>
          </p:cNvPr>
          <p:cNvSpPr/>
          <p:nvPr/>
        </p:nvSpPr>
        <p:spPr bwMode="auto">
          <a:xfrm>
            <a:off x="1907704" y="4365104"/>
            <a:ext cx="1080120" cy="914400"/>
          </a:xfrm>
          <a:prstGeom prst="downArrowCallou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76 Station/Food Mart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D070098A-20A9-4F6F-B7AC-F0A9FD324242}"/>
              </a:ext>
            </a:extLst>
          </p:cNvPr>
          <p:cNvSpPr/>
          <p:nvPr/>
        </p:nvSpPr>
        <p:spPr bwMode="auto">
          <a:xfrm rot="478840">
            <a:off x="1175956" y="5985313"/>
            <a:ext cx="1432633" cy="914400"/>
          </a:xfrm>
          <a:prstGeom prst="rightArrowCallou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Westside Country Store/ Subway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9B2BCB-DDF1-44E1-8701-8243618660FD}"/>
              </a:ext>
            </a:extLst>
          </p:cNvPr>
          <p:cNvSpPr/>
          <p:nvPr/>
        </p:nvSpPr>
        <p:spPr bwMode="auto">
          <a:xfrm rot="20144937">
            <a:off x="4499992" y="6093296"/>
            <a:ext cx="1080120" cy="36004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Taco Bell w/ drive through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F914E-8F41-43E1-975D-65D85413C7A4}"/>
              </a:ext>
            </a:extLst>
          </p:cNvPr>
          <p:cNvSpPr txBox="1"/>
          <p:nvPr/>
        </p:nvSpPr>
        <p:spPr>
          <a:xfrm rot="20108011">
            <a:off x="6156176" y="6031741"/>
            <a:ext cx="186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Panoche Road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D4DFE-3081-40E1-AE88-78AF811849CD}"/>
              </a:ext>
            </a:extLst>
          </p:cNvPr>
          <p:cNvSpPr/>
          <p:nvPr/>
        </p:nvSpPr>
        <p:spPr bwMode="auto">
          <a:xfrm rot="20214762">
            <a:off x="5744875" y="3607953"/>
            <a:ext cx="864096" cy="1465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Tesla EV Charging Station</a:t>
            </a:r>
          </a:p>
        </p:txBody>
      </p:sp>
    </p:spTree>
    <p:extLst>
      <p:ext uri="{BB962C8B-B14F-4D97-AF65-F5344CB8AC3E}">
        <p14:creationId xmlns:p14="http://schemas.microsoft.com/office/powerpoint/2010/main" val="116842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F7542AB2-AF10-4711-A877-54B32BC73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895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A6A31-B30F-4861-A788-E4D2C1B36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63" y="3247999"/>
            <a:ext cx="171474" cy="36200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1DFBE0D-3597-4435-A0BD-F89A8DAE8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5"/>
            <a:ext cx="9144000" cy="68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1E60DA-F3F3-4176-ACF5-176838463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" y="0"/>
            <a:ext cx="8985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8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F4DF674-26B8-41B2-BD55-F7281B6D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255"/>
            <a:ext cx="9144000" cy="607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4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wspaper&#10;&#10;Description automatically generated with medium confidence">
            <a:extLst>
              <a:ext uri="{FF2B5EF4-FFF2-40B4-BE49-F238E27FC236}">
                <a16:creationId xmlns:a16="http://schemas.microsoft.com/office/drawing/2014/main" id="{0249EE5E-C5D1-4BCB-8E60-DD6080160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820"/>
            <a:ext cx="9144000" cy="61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0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D096443-6476-446D-AA50-E2749BF17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3" y="-6178"/>
            <a:ext cx="755862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68C6FD-30A2-4762-B7D1-B4518D92D812}"/>
              </a:ext>
            </a:extLst>
          </p:cNvPr>
          <p:cNvSpPr/>
          <p:nvPr/>
        </p:nvSpPr>
        <p:spPr bwMode="auto">
          <a:xfrm rot="20246451">
            <a:off x="4847691" y="2836707"/>
            <a:ext cx="1080120" cy="573097"/>
          </a:xfrm>
          <a:prstGeom prst="rect">
            <a:avLst/>
          </a:prstGeom>
          <a:solidFill>
            <a:srgbClr val="A6A6A6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342E4-17DE-471C-825B-558B8E4817B3}"/>
              </a:ext>
            </a:extLst>
          </p:cNvPr>
          <p:cNvSpPr txBox="1"/>
          <p:nvPr/>
        </p:nvSpPr>
        <p:spPr>
          <a:xfrm rot="20264281">
            <a:off x="4834942" y="2918433"/>
            <a:ext cx="1069366" cy="400110"/>
          </a:xfrm>
          <a:prstGeom prst="rect">
            <a:avLst/>
          </a:prstGeom>
          <a:solidFill>
            <a:srgbClr val="C7E5C8">
              <a:alpha val="60000"/>
            </a:srgbClr>
          </a:solidFill>
          <a:ln>
            <a:solidFill>
              <a:srgbClr val="000000">
                <a:alpha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Proposed Fuel Canopy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1427E39-4D70-4239-8298-628BDC773120}"/>
              </a:ext>
            </a:extLst>
          </p:cNvPr>
          <p:cNvSpPr/>
          <p:nvPr/>
        </p:nvSpPr>
        <p:spPr bwMode="auto">
          <a:xfrm>
            <a:off x="3534032" y="939114"/>
            <a:ext cx="1896763" cy="1476632"/>
          </a:xfrm>
          <a:custGeom>
            <a:avLst/>
            <a:gdLst>
              <a:gd name="connsiteX0" fmla="*/ 0 w 1896763"/>
              <a:gd name="connsiteY0" fmla="*/ 846437 h 1476632"/>
              <a:gd name="connsiteX1" fmla="*/ 210065 w 1896763"/>
              <a:gd name="connsiteY1" fmla="*/ 766118 h 1476632"/>
              <a:gd name="connsiteX2" fmla="*/ 179173 w 1896763"/>
              <a:gd name="connsiteY2" fmla="*/ 667264 h 1476632"/>
              <a:gd name="connsiteX3" fmla="*/ 580768 w 1896763"/>
              <a:gd name="connsiteY3" fmla="*/ 512805 h 1476632"/>
              <a:gd name="connsiteX4" fmla="*/ 506627 w 1896763"/>
              <a:gd name="connsiteY4" fmla="*/ 315097 h 1476632"/>
              <a:gd name="connsiteX5" fmla="*/ 1285103 w 1896763"/>
              <a:gd name="connsiteY5" fmla="*/ 0 h 1476632"/>
              <a:gd name="connsiteX6" fmla="*/ 1451919 w 1896763"/>
              <a:gd name="connsiteY6" fmla="*/ 395416 h 1476632"/>
              <a:gd name="connsiteX7" fmla="*/ 1717590 w 1896763"/>
              <a:gd name="connsiteY7" fmla="*/ 278027 h 1476632"/>
              <a:gd name="connsiteX8" fmla="*/ 1896763 w 1896763"/>
              <a:gd name="connsiteY8" fmla="*/ 729048 h 1476632"/>
              <a:gd name="connsiteX9" fmla="*/ 1544595 w 1896763"/>
              <a:gd name="connsiteY9" fmla="*/ 877329 h 1476632"/>
              <a:gd name="connsiteX10" fmla="*/ 1643449 w 1896763"/>
              <a:gd name="connsiteY10" fmla="*/ 1112108 h 1476632"/>
              <a:gd name="connsiteX11" fmla="*/ 1476633 w 1896763"/>
              <a:gd name="connsiteY11" fmla="*/ 1173891 h 1476632"/>
              <a:gd name="connsiteX12" fmla="*/ 1396314 w 1896763"/>
              <a:gd name="connsiteY12" fmla="*/ 1000897 h 1476632"/>
              <a:gd name="connsiteX13" fmla="*/ 278027 w 1896763"/>
              <a:gd name="connsiteY13" fmla="*/ 1476632 h 1476632"/>
              <a:gd name="connsiteX14" fmla="*/ 0 w 1896763"/>
              <a:gd name="connsiteY14" fmla="*/ 846437 h 147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6763" h="1476632">
                <a:moveTo>
                  <a:pt x="0" y="846437"/>
                </a:moveTo>
                <a:lnTo>
                  <a:pt x="210065" y="766118"/>
                </a:lnTo>
                <a:lnTo>
                  <a:pt x="179173" y="667264"/>
                </a:lnTo>
                <a:lnTo>
                  <a:pt x="580768" y="512805"/>
                </a:lnTo>
                <a:lnTo>
                  <a:pt x="506627" y="315097"/>
                </a:lnTo>
                <a:lnTo>
                  <a:pt x="1285103" y="0"/>
                </a:lnTo>
                <a:lnTo>
                  <a:pt x="1451919" y="395416"/>
                </a:lnTo>
                <a:lnTo>
                  <a:pt x="1717590" y="278027"/>
                </a:lnTo>
                <a:lnTo>
                  <a:pt x="1896763" y="729048"/>
                </a:lnTo>
                <a:lnTo>
                  <a:pt x="1544595" y="877329"/>
                </a:lnTo>
                <a:lnTo>
                  <a:pt x="1643449" y="1112108"/>
                </a:lnTo>
                <a:lnTo>
                  <a:pt x="1476633" y="1173891"/>
                </a:lnTo>
                <a:lnTo>
                  <a:pt x="1396314" y="1000897"/>
                </a:lnTo>
                <a:lnTo>
                  <a:pt x="278027" y="1476632"/>
                </a:lnTo>
                <a:lnTo>
                  <a:pt x="0" y="846437"/>
                </a:lnTo>
                <a:close/>
              </a:path>
            </a:pathLst>
          </a:custGeom>
          <a:solidFill>
            <a:srgbClr val="C7E5C8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18C5B-798C-4F8E-858D-BA87DFBE5AD3}"/>
              </a:ext>
            </a:extLst>
          </p:cNvPr>
          <p:cNvSpPr txBox="1"/>
          <p:nvPr/>
        </p:nvSpPr>
        <p:spPr>
          <a:xfrm rot="20314216">
            <a:off x="4055439" y="1265047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Proposed restaurant &amp; convenience market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8EC9C26-956F-4F92-959C-8296C3C339FB}"/>
              </a:ext>
            </a:extLst>
          </p:cNvPr>
          <p:cNvSpPr/>
          <p:nvPr/>
        </p:nvSpPr>
        <p:spPr bwMode="auto">
          <a:xfrm>
            <a:off x="2557849" y="3058297"/>
            <a:ext cx="2897659" cy="3163330"/>
          </a:xfrm>
          <a:custGeom>
            <a:avLst/>
            <a:gdLst>
              <a:gd name="connsiteX0" fmla="*/ 0 w 2897659"/>
              <a:gd name="connsiteY0" fmla="*/ 506627 h 3163330"/>
              <a:gd name="connsiteX1" fmla="*/ 1155356 w 2897659"/>
              <a:gd name="connsiteY1" fmla="*/ 3157152 h 3163330"/>
              <a:gd name="connsiteX2" fmla="*/ 1266567 w 2897659"/>
              <a:gd name="connsiteY2" fmla="*/ 3163330 h 3163330"/>
              <a:gd name="connsiteX3" fmla="*/ 1365421 w 2897659"/>
              <a:gd name="connsiteY3" fmla="*/ 3138617 h 3163330"/>
              <a:gd name="connsiteX4" fmla="*/ 1495167 w 2897659"/>
              <a:gd name="connsiteY4" fmla="*/ 3101546 h 3163330"/>
              <a:gd name="connsiteX5" fmla="*/ 1624913 w 2897659"/>
              <a:gd name="connsiteY5" fmla="*/ 3064476 h 3163330"/>
              <a:gd name="connsiteX6" fmla="*/ 1729946 w 2897659"/>
              <a:gd name="connsiteY6" fmla="*/ 3008871 h 3163330"/>
              <a:gd name="connsiteX7" fmla="*/ 1872048 w 2897659"/>
              <a:gd name="connsiteY7" fmla="*/ 2940908 h 3163330"/>
              <a:gd name="connsiteX8" fmla="*/ 2125362 w 2897659"/>
              <a:gd name="connsiteY8" fmla="*/ 2767914 h 3163330"/>
              <a:gd name="connsiteX9" fmla="*/ 2261286 w 2897659"/>
              <a:gd name="connsiteY9" fmla="*/ 2681417 h 3163330"/>
              <a:gd name="connsiteX10" fmla="*/ 2458994 w 2897659"/>
              <a:gd name="connsiteY10" fmla="*/ 2582562 h 3163330"/>
              <a:gd name="connsiteX11" fmla="*/ 2564027 w 2897659"/>
              <a:gd name="connsiteY11" fmla="*/ 2508422 h 3163330"/>
              <a:gd name="connsiteX12" fmla="*/ 2669059 w 2897659"/>
              <a:gd name="connsiteY12" fmla="*/ 2458995 h 3163330"/>
              <a:gd name="connsiteX13" fmla="*/ 2897659 w 2897659"/>
              <a:gd name="connsiteY13" fmla="*/ 2304535 h 3163330"/>
              <a:gd name="connsiteX14" fmla="*/ 2774092 w 2897659"/>
              <a:gd name="connsiteY14" fmla="*/ 1977081 h 3163330"/>
              <a:gd name="connsiteX15" fmla="*/ 2706129 w 2897659"/>
              <a:gd name="connsiteY15" fmla="*/ 1797908 h 3163330"/>
              <a:gd name="connsiteX16" fmla="*/ 2631989 w 2897659"/>
              <a:gd name="connsiteY16" fmla="*/ 1655806 h 3163330"/>
              <a:gd name="connsiteX17" fmla="*/ 2539313 w 2897659"/>
              <a:gd name="connsiteY17" fmla="*/ 1414849 h 3163330"/>
              <a:gd name="connsiteX18" fmla="*/ 2409567 w 2897659"/>
              <a:gd name="connsiteY18" fmla="*/ 1124465 h 3163330"/>
              <a:gd name="connsiteX19" fmla="*/ 2329248 w 2897659"/>
              <a:gd name="connsiteY19" fmla="*/ 951471 h 3163330"/>
              <a:gd name="connsiteX20" fmla="*/ 2168610 w 2897659"/>
              <a:gd name="connsiteY20" fmla="*/ 617838 h 3163330"/>
              <a:gd name="connsiteX21" fmla="*/ 2057400 w 2897659"/>
              <a:gd name="connsiteY21" fmla="*/ 339811 h 3163330"/>
              <a:gd name="connsiteX22" fmla="*/ 1970902 w 2897659"/>
              <a:gd name="connsiteY22" fmla="*/ 160638 h 3163330"/>
              <a:gd name="connsiteX23" fmla="*/ 1377778 w 2897659"/>
              <a:gd name="connsiteY23" fmla="*/ 420130 h 3163330"/>
              <a:gd name="connsiteX24" fmla="*/ 1186248 w 2897659"/>
              <a:gd name="connsiteY24" fmla="*/ 0 h 3163330"/>
              <a:gd name="connsiteX25" fmla="*/ 0 w 2897659"/>
              <a:gd name="connsiteY25" fmla="*/ 506627 h 316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7659" h="3163330">
                <a:moveTo>
                  <a:pt x="0" y="506627"/>
                </a:moveTo>
                <a:lnTo>
                  <a:pt x="1155356" y="3157152"/>
                </a:lnTo>
                <a:lnTo>
                  <a:pt x="1266567" y="3163330"/>
                </a:lnTo>
                <a:lnTo>
                  <a:pt x="1365421" y="3138617"/>
                </a:lnTo>
                <a:lnTo>
                  <a:pt x="1495167" y="3101546"/>
                </a:lnTo>
                <a:lnTo>
                  <a:pt x="1624913" y="3064476"/>
                </a:lnTo>
                <a:lnTo>
                  <a:pt x="1729946" y="3008871"/>
                </a:lnTo>
                <a:lnTo>
                  <a:pt x="1872048" y="2940908"/>
                </a:lnTo>
                <a:lnTo>
                  <a:pt x="2125362" y="2767914"/>
                </a:lnTo>
                <a:lnTo>
                  <a:pt x="2261286" y="2681417"/>
                </a:lnTo>
                <a:lnTo>
                  <a:pt x="2458994" y="2582562"/>
                </a:lnTo>
                <a:lnTo>
                  <a:pt x="2564027" y="2508422"/>
                </a:lnTo>
                <a:lnTo>
                  <a:pt x="2669059" y="2458995"/>
                </a:lnTo>
                <a:lnTo>
                  <a:pt x="2897659" y="2304535"/>
                </a:lnTo>
                <a:lnTo>
                  <a:pt x="2774092" y="1977081"/>
                </a:lnTo>
                <a:lnTo>
                  <a:pt x="2706129" y="1797908"/>
                </a:lnTo>
                <a:lnTo>
                  <a:pt x="2631989" y="1655806"/>
                </a:lnTo>
                <a:lnTo>
                  <a:pt x="2539313" y="1414849"/>
                </a:lnTo>
                <a:lnTo>
                  <a:pt x="2409567" y="1124465"/>
                </a:lnTo>
                <a:lnTo>
                  <a:pt x="2329248" y="951471"/>
                </a:lnTo>
                <a:lnTo>
                  <a:pt x="2168610" y="617838"/>
                </a:lnTo>
                <a:lnTo>
                  <a:pt x="2057400" y="339811"/>
                </a:lnTo>
                <a:lnTo>
                  <a:pt x="1970902" y="160638"/>
                </a:lnTo>
                <a:lnTo>
                  <a:pt x="1377778" y="420130"/>
                </a:lnTo>
                <a:lnTo>
                  <a:pt x="1186248" y="0"/>
                </a:lnTo>
                <a:lnTo>
                  <a:pt x="0" y="506627"/>
                </a:lnTo>
                <a:close/>
              </a:path>
            </a:pathLst>
          </a:custGeom>
          <a:solidFill>
            <a:srgbClr val="D9D9D9">
              <a:alpha val="60000"/>
            </a:srgbClr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65F44-7535-4F77-AB88-0F9388648DA3}"/>
              </a:ext>
            </a:extLst>
          </p:cNvPr>
          <p:cNvSpPr txBox="1"/>
          <p:nvPr/>
        </p:nvSpPr>
        <p:spPr>
          <a:xfrm rot="20264122">
            <a:off x="3261797" y="4061267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Tesla EV charging station</a:t>
            </a:r>
          </a:p>
        </p:txBody>
      </p:sp>
    </p:spTree>
    <p:extLst>
      <p:ext uri="{BB962C8B-B14F-4D97-AF65-F5344CB8AC3E}">
        <p14:creationId xmlns:p14="http://schemas.microsoft.com/office/powerpoint/2010/main" val="19923591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ounty Logo Colors">
      <a:dk1>
        <a:srgbClr val="000000"/>
      </a:dk1>
      <a:lt1>
        <a:srgbClr val="FFFFFF"/>
      </a:lt1>
      <a:dk2>
        <a:srgbClr val="006BB6"/>
      </a:dk2>
      <a:lt2>
        <a:srgbClr val="A2D4A4"/>
      </a:lt2>
      <a:accent1>
        <a:srgbClr val="008348"/>
      </a:accent1>
      <a:accent2>
        <a:srgbClr val="F19F1E"/>
      </a:accent2>
      <a:accent3>
        <a:srgbClr val="8CB9E3"/>
      </a:accent3>
      <a:accent4>
        <a:srgbClr val="FFF200"/>
      </a:accent4>
      <a:accent5>
        <a:srgbClr val="B2B4B6"/>
      </a:accent5>
      <a:accent6>
        <a:srgbClr val="6A50A1"/>
      </a:accent6>
      <a:hlink>
        <a:srgbClr val="0563C1"/>
      </a:hlink>
      <a:folHlink>
        <a:srgbClr val="CB9F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C17C75-6E53-4BF2-85FB-B12CBB2C81C6}"/>
</file>

<file path=customXml/itemProps2.xml><?xml version="1.0" encoding="utf-8"?>
<ds:datastoreItem xmlns:ds="http://schemas.openxmlformats.org/officeDocument/2006/customXml" ds:itemID="{3EDC8FA6-414F-48F9-854B-C6F5CF3DB10E}"/>
</file>

<file path=docProps/app.xml><?xml version="1.0" encoding="utf-8"?>
<Properties xmlns="http://schemas.openxmlformats.org/officeDocument/2006/extended-properties" xmlns:vt="http://schemas.openxmlformats.org/officeDocument/2006/docPropsVTypes">
  <TotalTime>2622</TotalTime>
  <Words>134</Words>
  <Application>Microsoft Office PowerPoint</Application>
  <PresentationFormat>On-screen Show (4:3)</PresentationFormat>
  <Paragraphs>33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 Black</vt:lpstr>
      <vt:lpstr>Arial Rounded MT Bold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Shaw, Jeremy</cp:lastModifiedBy>
  <cp:revision>175</cp:revision>
  <cp:lastPrinted>2004-10-07T15:08:16Z</cp:lastPrinted>
  <dcterms:created xsi:type="dcterms:W3CDTF">2004-04-19T19:39:45Z</dcterms:created>
  <dcterms:modified xsi:type="dcterms:W3CDTF">2021-08-11T23:10:44Z</dcterms:modified>
</cp:coreProperties>
</file>