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0"/>
  </p:notesMasterIdLst>
  <p:sldIdLst>
    <p:sldId id="261" r:id="rId2"/>
    <p:sldId id="269" r:id="rId3"/>
    <p:sldId id="264" r:id="rId4"/>
    <p:sldId id="265" r:id="rId5"/>
    <p:sldId id="256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00FF"/>
    <a:srgbClr val="FF5D5D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7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3CC4A-C38C-40C8-9A17-43B810116D6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B2521-64DF-47A4-B1EA-686A5A64D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7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58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E1A25-0E61-4A1F-9FDB-7892148A7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47043-8850-4FD3-8819-1A17102CF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16546-B519-4AC9-8088-85F49FA5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E83B-1A2D-4EA1-82DF-D3905D54557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69C06-123B-445D-B833-81C88B54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DED3D-FD47-4919-96A3-056D249D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4311-DD28-4BBC-B3BD-A83CE1CB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9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85D9F-415A-4CCE-90EA-64E273E0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5CF3D-3737-4979-B3C4-884E28154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81945-4827-4952-AEC1-2FE891244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E83B-1A2D-4EA1-82DF-D3905D54557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AFF62-2B2B-49D7-B412-F61FA187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90547-C94F-4F50-A9CE-5C809080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4311-DD28-4BBC-B3BD-A83CE1CB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5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B5045-9534-4B4B-B29F-B3DEE08F3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755EA-2E34-4224-B827-0B4CD5335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0CDC9-CF17-4642-AD71-08AF771F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E83B-1A2D-4EA1-82DF-D3905D54557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1884D-77A0-4848-B0FB-1DEA84CD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E477A-9A39-44EA-B1AC-4B830BF0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4311-DD28-4BBC-B3BD-A83CE1CB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7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B1717-0855-42CE-87A5-7A18CF0E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F9283-FFD2-4573-9CF7-4B4B02B1C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9692E-8540-4EDB-8E1C-E9F13C058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E83B-1A2D-4EA1-82DF-D3905D54557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A093-C3D7-436F-8B58-D342E490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3133B-B033-4706-A17F-284D69D9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4311-DD28-4BBC-B3BD-A83CE1CB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0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14CD1-5A5F-411F-A9F8-EA87A38E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FC655-B868-49B8-B84A-C593D157E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E19E6-F05A-4318-B9B9-06A6AED3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E83B-1A2D-4EA1-82DF-D3905D54557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4EBF9-79AF-4381-8E5A-B88E2410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4993A-E659-4629-A06B-7CAFB0B4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4311-DD28-4BBC-B3BD-A83CE1CB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6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4B7D-1D45-4AA4-93D6-F6435FB7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0B31-1E7D-41B3-B419-AF200DC08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B4586-1799-4B8B-BE3B-5B6128C15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BD4C0-C26C-488C-961C-9DAB77ABD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E83B-1A2D-4EA1-82DF-D3905D54557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D49A1-D0E2-43D7-954A-1DABF13A6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CBF2B-EE1A-4618-A7D7-B997284A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4311-DD28-4BBC-B3BD-A83CE1CB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2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2E77-843F-4B1D-A281-54EE8244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7ED8A-4120-4643-9714-DD0EFCB3C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2A144-0973-47F4-BD4C-67D21B635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21852C-D9D9-43EB-A0F7-B5D503518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B8D2D9-2EAE-41C5-BEF8-681A56963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999CD0-99CC-4138-978A-84C3F1A21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E83B-1A2D-4EA1-82DF-D3905D54557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7BBCEB-AB55-47DB-97B8-11F5E26EC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7B7BB-0FE8-41DB-81A2-537A67E5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4311-DD28-4BBC-B3BD-A83CE1CB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6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DA99-84FB-48FD-B252-B5A01C5B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098BB-DA73-4467-A3CD-93C76045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E83B-1A2D-4EA1-82DF-D3905D54557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2D3CA-73EA-46EF-BC9B-228B1BD4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DBC21-FD3C-484D-9BF3-36A8A6EF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4311-DD28-4BBC-B3BD-A83CE1CB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0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C19AA3-62EB-49E9-B31B-E1B8F3CD3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E83B-1A2D-4EA1-82DF-D3905D54557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55481-B98B-4A63-A251-451B6D692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A5D5B-9451-4074-80F2-ADF969251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4311-DD28-4BBC-B3BD-A83CE1CB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1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0414-00A2-4E3C-BBF1-DD0C14735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1B832-C180-4B2C-83C6-C8B678946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C08E0-CEAD-4AEC-8DE6-E7167AD47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E158D-CFCC-4097-BCE0-9234512C4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E83B-1A2D-4EA1-82DF-D3905D54557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2F213-474A-4B05-BAEF-C102D97A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1F3CA-8251-47A3-ABBD-58157FF20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4311-DD28-4BBC-B3BD-A83CE1CB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9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0D36-1A14-49C3-A6CA-37AE12EB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35F43F-31C5-4B8D-8F4E-83C0DFEE9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5320D-85AD-4069-98E6-F0DD83F6D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9B337-A5A5-45AF-BED7-9B2099C2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E83B-1A2D-4EA1-82DF-D3905D54557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F3500-1EC8-4BFA-B772-C0279B71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3626B-28D3-49CF-B696-3C90566A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4311-DD28-4BBC-B3BD-A83CE1CB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1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40BB3-B81E-4D95-B3C2-13CAFEA84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C323A-DB90-4FA1-B129-ACA753AE1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FF5BF-F9C8-486A-8AB1-9D0F3851D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CE83B-1A2D-4EA1-82DF-D3905D54557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581D-236C-4B16-91B5-661F168D5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3D9DE-59EE-4B41-B1F0-667613A2B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4311-DD28-4BBC-B3BD-A83CE1CB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4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ounty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05568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95288" y="260350"/>
            <a:ext cx="8382000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600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635125" y="925513"/>
            <a:ext cx="449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6600"/>
                </a:solidFill>
                <a:latin typeface="Times New Roman" pitchFamily="18" charset="0"/>
              </a:rPr>
              <a:t>DEVELOPMENT SERVICES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1665288" y="1628775"/>
            <a:ext cx="6083049" cy="269457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CUP 3609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Second One-Year Time Extension</a:t>
            </a:r>
          </a:p>
        </p:txBody>
      </p:sp>
    </p:spTree>
    <p:extLst>
      <p:ext uri="{BB962C8B-B14F-4D97-AF65-F5344CB8AC3E}">
        <p14:creationId xmlns:p14="http://schemas.microsoft.com/office/powerpoint/2010/main" val="53814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1B5C-34DC-4A85-A5B0-00AF4AA8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83F4-FE05-4BB1-92E5-A09C5432D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0" algn="l"/>
              </a:tabLs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0" algn="l"/>
              </a:tabLs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0" algn="l"/>
              </a:tabLs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9986B0-BAEC-4646-A782-AA8E23326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925672"/>
              </p:ext>
            </p:extLst>
          </p:nvPr>
        </p:nvGraphicFramePr>
        <p:xfrm>
          <a:off x="0" y="1539090"/>
          <a:ext cx="9143999" cy="3955894"/>
        </p:xfrm>
        <a:graphic>
          <a:graphicData uri="http://schemas.openxmlformats.org/drawingml/2006/table">
            <a:tbl>
              <a:tblPr firstRow="1" bandRow="1"/>
              <a:tblGrid>
                <a:gridCol w="4815214">
                  <a:extLst>
                    <a:ext uri="{9D8B030D-6E8A-4147-A177-3AD203B41FA5}">
                      <a16:colId xmlns:a16="http://schemas.microsoft.com/office/drawing/2014/main" val="1994593710"/>
                    </a:ext>
                  </a:extLst>
                </a:gridCol>
                <a:gridCol w="4328785">
                  <a:extLst>
                    <a:ext uri="{9D8B030D-6E8A-4147-A177-3AD203B41FA5}">
                      <a16:colId xmlns:a16="http://schemas.microsoft.com/office/drawing/2014/main" val="1193769489"/>
                    </a:ext>
                  </a:extLst>
                </a:gridCol>
              </a:tblGrid>
              <a:tr h="45412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ACTION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RESULT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17871"/>
                  </a:ext>
                </a:extLst>
              </a:tr>
              <a:tr h="109675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PC Approved CUP 3609 </a:t>
                      </a:r>
                      <a:r>
                        <a:rPr lang="en-US" sz="16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October 25, 2018</a:t>
                      </a:r>
                    </a:p>
                    <a:p>
                      <a:pPr algn="ctr"/>
                      <a:endParaRPr lang="en-US" sz="1600" u="sng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Finalized </a:t>
                      </a:r>
                      <a:r>
                        <a:rPr lang="en-US" sz="16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November 10, 2018, </a:t>
                      </a:r>
                      <a:r>
                        <a:rPr lang="en-US" sz="1600" b="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 extend to </a:t>
                      </a:r>
                      <a:r>
                        <a:rPr lang="en-US" sz="16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November 10, 2020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282582"/>
                  </a:ext>
                </a:extLst>
              </a:tr>
              <a:tr h="134743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Applicant submitted first 1-year time extension </a:t>
                      </a:r>
                      <a:r>
                        <a:rPr lang="en-US" sz="16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October 7, 2020 </a:t>
                      </a:r>
                    </a:p>
                    <a:p>
                      <a:pPr algn="ctr"/>
                      <a:endParaRPr lang="en-US" sz="1600" b="1" u="sng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endParaRPr lang="en-US" sz="1600" u="sng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Approved</a:t>
                      </a:r>
                      <a:r>
                        <a:rPr lang="en-US" sz="1600" b="1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December 10, 2020</a:t>
                      </a:r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Would extend date </a:t>
                      </a:r>
                      <a:r>
                        <a:rPr lang="en-US" sz="16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November 10, 2021</a:t>
                      </a:r>
                      <a:endParaRPr lang="en-US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932593"/>
                  </a:ext>
                </a:extLst>
              </a:tr>
              <a:tr h="105758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rebuchet MS" panose="020B060302020202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Applicant submitted second 1-year time extension </a:t>
                      </a:r>
                      <a:r>
                        <a:rPr lang="en-US" sz="14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July 1, 2021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u="sng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rebuchet MS" panose="020B060302020202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Would extend date </a:t>
                      </a:r>
                      <a:r>
                        <a:rPr lang="en-US" sz="14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November 10, 2022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241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2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2FAB-16C9-41B6-9EE5-3C187712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752C6-0A3F-4E18-8119-973F74C44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140E6-AA3E-4DAA-BC06-BAE5ACE81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1" y="0"/>
            <a:ext cx="8797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0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C49B6-955C-4962-8271-CF9FB9BB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726FF-9F2A-4578-A1AE-4C2D8D16A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8192B-06CB-4815-802F-B963535FD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22" y="0"/>
            <a:ext cx="8733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9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85" t="-11" r="10343" b="22219"/>
          <a:stretch/>
        </p:blipFill>
        <p:spPr>
          <a:xfrm>
            <a:off x="-1120163" y="0"/>
            <a:ext cx="1169491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2945" y="6486262"/>
            <a:ext cx="304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Pleasant Valley State Prison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8308" y="5757933"/>
            <a:ext cx="187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>
                    <a:alpha val="75000"/>
                  </a:srgbClr>
                </a:solidFill>
              </a:rPr>
              <a:t>W. Jayne Avenue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4636" y="4052614"/>
            <a:ext cx="1898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39-acre Solar Facility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06262" y="463138"/>
            <a:ext cx="2713587" cy="5678972"/>
          </a:xfrm>
          <a:prstGeom prst="rect">
            <a:avLst/>
          </a:prstGeom>
          <a:noFill/>
          <a:ln w="38100"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919849" y="3034145"/>
            <a:ext cx="0" cy="30222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106390" y="2565070"/>
            <a:ext cx="142504" cy="148442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3452446" y="5775519"/>
            <a:ext cx="151821" cy="390549"/>
          </a:xfrm>
          <a:prstGeom prst="upArrow">
            <a:avLst>
              <a:gd name="adj1" fmla="val 50000"/>
              <a:gd name="adj2" fmla="val 6544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>
                  <a:alpha val="75000"/>
                </a:srgb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19518" y="2639291"/>
            <a:ext cx="1650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Seasonal Stream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96488" y="2258258"/>
            <a:ext cx="1154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Abandoned Oil Well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74808" y="5720938"/>
            <a:ext cx="2264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Solar Facility Access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4033" y="6271848"/>
            <a:ext cx="9665690" cy="8909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064826" y="0"/>
            <a:ext cx="5533901" cy="6887688"/>
          </a:xfrm>
          <a:custGeom>
            <a:avLst/>
            <a:gdLst>
              <a:gd name="connsiteX0" fmla="*/ 0 w 5533901"/>
              <a:gd name="connsiteY0" fmla="*/ 0 h 6887688"/>
              <a:gd name="connsiteX1" fmla="*/ 11875 w 5533901"/>
              <a:gd name="connsiteY1" fmla="*/ 47501 h 6887688"/>
              <a:gd name="connsiteX2" fmla="*/ 23751 w 5533901"/>
              <a:gd name="connsiteY2" fmla="*/ 59377 h 6887688"/>
              <a:gd name="connsiteX3" fmla="*/ 35626 w 5533901"/>
              <a:gd name="connsiteY3" fmla="*/ 95003 h 6887688"/>
              <a:gd name="connsiteX4" fmla="*/ 65314 w 5533901"/>
              <a:gd name="connsiteY4" fmla="*/ 130629 h 6887688"/>
              <a:gd name="connsiteX5" fmla="*/ 100940 w 5533901"/>
              <a:gd name="connsiteY5" fmla="*/ 178130 h 6887688"/>
              <a:gd name="connsiteX6" fmla="*/ 118753 w 5533901"/>
              <a:gd name="connsiteY6" fmla="*/ 213756 h 6887688"/>
              <a:gd name="connsiteX7" fmla="*/ 130629 w 5533901"/>
              <a:gd name="connsiteY7" fmla="*/ 249382 h 6887688"/>
              <a:gd name="connsiteX8" fmla="*/ 142504 w 5533901"/>
              <a:gd name="connsiteY8" fmla="*/ 267195 h 6887688"/>
              <a:gd name="connsiteX9" fmla="*/ 166255 w 5533901"/>
              <a:gd name="connsiteY9" fmla="*/ 314696 h 6887688"/>
              <a:gd name="connsiteX10" fmla="*/ 172192 w 5533901"/>
              <a:gd name="connsiteY10" fmla="*/ 332509 h 6887688"/>
              <a:gd name="connsiteX11" fmla="*/ 184068 w 5533901"/>
              <a:gd name="connsiteY11" fmla="*/ 350322 h 6887688"/>
              <a:gd name="connsiteX12" fmla="*/ 195943 w 5533901"/>
              <a:gd name="connsiteY12" fmla="*/ 385948 h 6887688"/>
              <a:gd name="connsiteX13" fmla="*/ 201880 w 5533901"/>
              <a:gd name="connsiteY13" fmla="*/ 403761 h 6887688"/>
              <a:gd name="connsiteX14" fmla="*/ 213756 w 5533901"/>
              <a:gd name="connsiteY14" fmla="*/ 415636 h 6887688"/>
              <a:gd name="connsiteX15" fmla="*/ 219693 w 5533901"/>
              <a:gd name="connsiteY15" fmla="*/ 433449 h 6887688"/>
              <a:gd name="connsiteX16" fmla="*/ 255319 w 5533901"/>
              <a:gd name="connsiteY16" fmla="*/ 480951 h 6887688"/>
              <a:gd name="connsiteX17" fmla="*/ 267195 w 5533901"/>
              <a:gd name="connsiteY17" fmla="*/ 516577 h 6887688"/>
              <a:gd name="connsiteX18" fmla="*/ 279070 w 5533901"/>
              <a:gd name="connsiteY18" fmla="*/ 534390 h 6887688"/>
              <a:gd name="connsiteX19" fmla="*/ 285008 w 5533901"/>
              <a:gd name="connsiteY19" fmla="*/ 552203 h 6887688"/>
              <a:gd name="connsiteX20" fmla="*/ 308758 w 5533901"/>
              <a:gd name="connsiteY20" fmla="*/ 587829 h 6887688"/>
              <a:gd name="connsiteX21" fmla="*/ 314696 w 5533901"/>
              <a:gd name="connsiteY21" fmla="*/ 605642 h 6887688"/>
              <a:gd name="connsiteX22" fmla="*/ 332509 w 5533901"/>
              <a:gd name="connsiteY22" fmla="*/ 623455 h 6887688"/>
              <a:gd name="connsiteX23" fmla="*/ 344384 w 5533901"/>
              <a:gd name="connsiteY23" fmla="*/ 641268 h 6887688"/>
              <a:gd name="connsiteX24" fmla="*/ 374073 w 5533901"/>
              <a:gd name="connsiteY24" fmla="*/ 665018 h 6887688"/>
              <a:gd name="connsiteX25" fmla="*/ 385948 w 5533901"/>
              <a:gd name="connsiteY25" fmla="*/ 676894 h 6887688"/>
              <a:gd name="connsiteX26" fmla="*/ 421574 w 5533901"/>
              <a:gd name="connsiteY26" fmla="*/ 688769 h 6887688"/>
              <a:gd name="connsiteX27" fmla="*/ 433449 w 5533901"/>
              <a:gd name="connsiteY27" fmla="*/ 706582 h 6887688"/>
              <a:gd name="connsiteX28" fmla="*/ 486888 w 5533901"/>
              <a:gd name="connsiteY28" fmla="*/ 736270 h 6887688"/>
              <a:gd name="connsiteX29" fmla="*/ 498764 w 5533901"/>
              <a:gd name="connsiteY29" fmla="*/ 748145 h 6887688"/>
              <a:gd name="connsiteX30" fmla="*/ 516577 w 5533901"/>
              <a:gd name="connsiteY30" fmla="*/ 760021 h 6887688"/>
              <a:gd name="connsiteX31" fmla="*/ 534390 w 5533901"/>
              <a:gd name="connsiteY31" fmla="*/ 789709 h 6887688"/>
              <a:gd name="connsiteX32" fmla="*/ 558140 w 5533901"/>
              <a:gd name="connsiteY32" fmla="*/ 801584 h 6887688"/>
              <a:gd name="connsiteX33" fmla="*/ 581891 w 5533901"/>
              <a:gd name="connsiteY33" fmla="*/ 837210 h 6887688"/>
              <a:gd name="connsiteX34" fmla="*/ 599704 w 5533901"/>
              <a:gd name="connsiteY34" fmla="*/ 843148 h 6887688"/>
              <a:gd name="connsiteX35" fmla="*/ 629392 w 5533901"/>
              <a:gd name="connsiteY35" fmla="*/ 896587 h 6887688"/>
              <a:gd name="connsiteX36" fmla="*/ 641268 w 5533901"/>
              <a:gd name="connsiteY36" fmla="*/ 908462 h 6887688"/>
              <a:gd name="connsiteX37" fmla="*/ 653143 w 5533901"/>
              <a:gd name="connsiteY37" fmla="*/ 926275 h 6887688"/>
              <a:gd name="connsiteX38" fmla="*/ 682831 w 5533901"/>
              <a:gd name="connsiteY38" fmla="*/ 955964 h 6887688"/>
              <a:gd name="connsiteX39" fmla="*/ 706582 w 5533901"/>
              <a:gd name="connsiteY39" fmla="*/ 979714 h 6887688"/>
              <a:gd name="connsiteX40" fmla="*/ 712519 w 5533901"/>
              <a:gd name="connsiteY40" fmla="*/ 997527 h 6887688"/>
              <a:gd name="connsiteX41" fmla="*/ 724395 w 5533901"/>
              <a:gd name="connsiteY41" fmla="*/ 1015340 h 6887688"/>
              <a:gd name="connsiteX42" fmla="*/ 742208 w 5533901"/>
              <a:gd name="connsiteY42" fmla="*/ 1021278 h 6887688"/>
              <a:gd name="connsiteX43" fmla="*/ 760021 w 5533901"/>
              <a:gd name="connsiteY43" fmla="*/ 1033153 h 6887688"/>
              <a:gd name="connsiteX44" fmla="*/ 771896 w 5533901"/>
              <a:gd name="connsiteY44" fmla="*/ 1045029 h 6887688"/>
              <a:gd name="connsiteX45" fmla="*/ 825335 w 5533901"/>
              <a:gd name="connsiteY45" fmla="*/ 1074717 h 6887688"/>
              <a:gd name="connsiteX46" fmla="*/ 837210 w 5533901"/>
              <a:gd name="connsiteY46" fmla="*/ 1092530 h 6887688"/>
              <a:gd name="connsiteX47" fmla="*/ 866899 w 5533901"/>
              <a:gd name="connsiteY47" fmla="*/ 1116281 h 6887688"/>
              <a:gd name="connsiteX48" fmla="*/ 890649 w 5533901"/>
              <a:gd name="connsiteY48" fmla="*/ 1151906 h 6887688"/>
              <a:gd name="connsiteX49" fmla="*/ 902525 w 5533901"/>
              <a:gd name="connsiteY49" fmla="*/ 1169719 h 6887688"/>
              <a:gd name="connsiteX50" fmla="*/ 920338 w 5533901"/>
              <a:gd name="connsiteY50" fmla="*/ 1205345 h 6887688"/>
              <a:gd name="connsiteX51" fmla="*/ 938151 w 5533901"/>
              <a:gd name="connsiteY51" fmla="*/ 1235034 h 6887688"/>
              <a:gd name="connsiteX52" fmla="*/ 950026 w 5533901"/>
              <a:gd name="connsiteY52" fmla="*/ 1270660 h 6887688"/>
              <a:gd name="connsiteX53" fmla="*/ 961901 w 5533901"/>
              <a:gd name="connsiteY53" fmla="*/ 1288473 h 6887688"/>
              <a:gd name="connsiteX54" fmla="*/ 973777 w 5533901"/>
              <a:gd name="connsiteY54" fmla="*/ 1324099 h 6887688"/>
              <a:gd name="connsiteX55" fmla="*/ 1009403 w 5533901"/>
              <a:gd name="connsiteY55" fmla="*/ 1371600 h 6887688"/>
              <a:gd name="connsiteX56" fmla="*/ 1015340 w 5533901"/>
              <a:gd name="connsiteY56" fmla="*/ 1389413 h 6887688"/>
              <a:gd name="connsiteX57" fmla="*/ 1039091 w 5533901"/>
              <a:gd name="connsiteY57" fmla="*/ 1413164 h 6887688"/>
              <a:gd name="connsiteX58" fmla="*/ 1045029 w 5533901"/>
              <a:gd name="connsiteY58" fmla="*/ 1430977 h 6887688"/>
              <a:gd name="connsiteX59" fmla="*/ 1068779 w 5533901"/>
              <a:gd name="connsiteY59" fmla="*/ 1466603 h 6887688"/>
              <a:gd name="connsiteX60" fmla="*/ 1104405 w 5533901"/>
              <a:gd name="connsiteY60" fmla="*/ 1514104 h 6887688"/>
              <a:gd name="connsiteX61" fmla="*/ 1110343 w 5533901"/>
              <a:gd name="connsiteY61" fmla="*/ 1531917 h 6887688"/>
              <a:gd name="connsiteX62" fmla="*/ 1092530 w 5533901"/>
              <a:gd name="connsiteY62" fmla="*/ 1543792 h 6887688"/>
              <a:gd name="connsiteX63" fmla="*/ 1104405 w 5533901"/>
              <a:gd name="connsiteY63" fmla="*/ 1555668 h 6887688"/>
              <a:gd name="connsiteX64" fmla="*/ 1128156 w 5533901"/>
              <a:gd name="connsiteY64" fmla="*/ 1609106 h 6887688"/>
              <a:gd name="connsiteX65" fmla="*/ 1145969 w 5533901"/>
              <a:gd name="connsiteY65" fmla="*/ 1638795 h 6887688"/>
              <a:gd name="connsiteX66" fmla="*/ 1163782 w 5533901"/>
              <a:gd name="connsiteY66" fmla="*/ 1668483 h 6887688"/>
              <a:gd name="connsiteX67" fmla="*/ 1193470 w 5533901"/>
              <a:gd name="connsiteY67" fmla="*/ 1710047 h 6887688"/>
              <a:gd name="connsiteX68" fmla="*/ 1205345 w 5533901"/>
              <a:gd name="connsiteY68" fmla="*/ 1727860 h 6887688"/>
              <a:gd name="connsiteX69" fmla="*/ 1223158 w 5533901"/>
              <a:gd name="connsiteY69" fmla="*/ 1733797 h 6887688"/>
              <a:gd name="connsiteX70" fmla="*/ 1258784 w 5533901"/>
              <a:gd name="connsiteY70" fmla="*/ 1763486 h 6887688"/>
              <a:gd name="connsiteX71" fmla="*/ 1276597 w 5533901"/>
              <a:gd name="connsiteY71" fmla="*/ 1769423 h 6887688"/>
              <a:gd name="connsiteX72" fmla="*/ 1306286 w 5533901"/>
              <a:gd name="connsiteY72" fmla="*/ 1793174 h 6887688"/>
              <a:gd name="connsiteX73" fmla="*/ 1324099 w 5533901"/>
              <a:gd name="connsiteY73" fmla="*/ 1805049 h 6887688"/>
              <a:gd name="connsiteX74" fmla="*/ 1341912 w 5533901"/>
              <a:gd name="connsiteY74" fmla="*/ 1834738 h 6887688"/>
              <a:gd name="connsiteX75" fmla="*/ 1359725 w 5533901"/>
              <a:gd name="connsiteY75" fmla="*/ 1864426 h 6887688"/>
              <a:gd name="connsiteX76" fmla="*/ 1377538 w 5533901"/>
              <a:gd name="connsiteY76" fmla="*/ 1900052 h 6887688"/>
              <a:gd name="connsiteX77" fmla="*/ 1395351 w 5533901"/>
              <a:gd name="connsiteY77" fmla="*/ 1935678 h 6887688"/>
              <a:gd name="connsiteX78" fmla="*/ 1430977 w 5533901"/>
              <a:gd name="connsiteY78" fmla="*/ 2042556 h 6887688"/>
              <a:gd name="connsiteX79" fmla="*/ 1442852 w 5533901"/>
              <a:gd name="connsiteY79" fmla="*/ 2078182 h 6887688"/>
              <a:gd name="connsiteX80" fmla="*/ 1448790 w 5533901"/>
              <a:gd name="connsiteY80" fmla="*/ 2095995 h 6887688"/>
              <a:gd name="connsiteX81" fmla="*/ 1460665 w 5533901"/>
              <a:gd name="connsiteY81" fmla="*/ 2149434 h 6887688"/>
              <a:gd name="connsiteX82" fmla="*/ 1466603 w 5533901"/>
              <a:gd name="connsiteY82" fmla="*/ 2173184 h 6887688"/>
              <a:gd name="connsiteX83" fmla="*/ 1472540 w 5533901"/>
              <a:gd name="connsiteY83" fmla="*/ 2428504 h 6887688"/>
              <a:gd name="connsiteX84" fmla="*/ 1490353 w 5533901"/>
              <a:gd name="connsiteY84" fmla="*/ 2547257 h 6887688"/>
              <a:gd name="connsiteX85" fmla="*/ 1496291 w 5533901"/>
              <a:gd name="connsiteY85" fmla="*/ 2582883 h 6887688"/>
              <a:gd name="connsiteX86" fmla="*/ 1514104 w 5533901"/>
              <a:gd name="connsiteY86" fmla="*/ 2642260 h 6887688"/>
              <a:gd name="connsiteX87" fmla="*/ 1520042 w 5533901"/>
              <a:gd name="connsiteY87" fmla="*/ 2660073 h 6887688"/>
              <a:gd name="connsiteX88" fmla="*/ 1525979 w 5533901"/>
              <a:gd name="connsiteY88" fmla="*/ 2677886 h 6887688"/>
              <a:gd name="connsiteX89" fmla="*/ 1537855 w 5533901"/>
              <a:gd name="connsiteY89" fmla="*/ 2689761 h 6887688"/>
              <a:gd name="connsiteX90" fmla="*/ 1549730 w 5533901"/>
              <a:gd name="connsiteY90" fmla="*/ 2725387 h 6887688"/>
              <a:gd name="connsiteX91" fmla="*/ 1561605 w 5533901"/>
              <a:gd name="connsiteY91" fmla="*/ 2743200 h 6887688"/>
              <a:gd name="connsiteX92" fmla="*/ 1567543 w 5533901"/>
              <a:gd name="connsiteY92" fmla="*/ 2761013 h 6887688"/>
              <a:gd name="connsiteX93" fmla="*/ 1591293 w 5533901"/>
              <a:gd name="connsiteY93" fmla="*/ 2796639 h 6887688"/>
              <a:gd name="connsiteX94" fmla="*/ 1609106 w 5533901"/>
              <a:gd name="connsiteY94" fmla="*/ 2832265 h 6887688"/>
              <a:gd name="connsiteX95" fmla="*/ 1620982 w 5533901"/>
              <a:gd name="connsiteY95" fmla="*/ 2844140 h 6887688"/>
              <a:gd name="connsiteX96" fmla="*/ 1632857 w 5533901"/>
              <a:gd name="connsiteY96" fmla="*/ 2861953 h 6887688"/>
              <a:gd name="connsiteX97" fmla="*/ 1638795 w 5533901"/>
              <a:gd name="connsiteY97" fmla="*/ 2879766 h 6887688"/>
              <a:gd name="connsiteX98" fmla="*/ 1656608 w 5533901"/>
              <a:gd name="connsiteY98" fmla="*/ 2891642 h 6887688"/>
              <a:gd name="connsiteX99" fmla="*/ 1674421 w 5533901"/>
              <a:gd name="connsiteY99" fmla="*/ 2927268 h 6887688"/>
              <a:gd name="connsiteX100" fmla="*/ 1680358 w 5533901"/>
              <a:gd name="connsiteY100" fmla="*/ 2945081 h 6887688"/>
              <a:gd name="connsiteX101" fmla="*/ 1704109 w 5533901"/>
              <a:gd name="connsiteY101" fmla="*/ 2980706 h 6887688"/>
              <a:gd name="connsiteX102" fmla="*/ 1721922 w 5533901"/>
              <a:gd name="connsiteY102" fmla="*/ 3010395 h 6887688"/>
              <a:gd name="connsiteX103" fmla="*/ 1745673 w 5533901"/>
              <a:gd name="connsiteY103" fmla="*/ 3040083 h 6887688"/>
              <a:gd name="connsiteX104" fmla="*/ 1769423 w 5533901"/>
              <a:gd name="connsiteY104" fmla="*/ 3075709 h 6887688"/>
              <a:gd name="connsiteX105" fmla="*/ 1793174 w 5533901"/>
              <a:gd name="connsiteY105" fmla="*/ 3099460 h 6887688"/>
              <a:gd name="connsiteX106" fmla="*/ 1816925 w 5533901"/>
              <a:gd name="connsiteY106" fmla="*/ 3135086 h 6887688"/>
              <a:gd name="connsiteX107" fmla="*/ 1828800 w 5533901"/>
              <a:gd name="connsiteY107" fmla="*/ 3152899 h 6887688"/>
              <a:gd name="connsiteX108" fmla="*/ 1840675 w 5533901"/>
              <a:gd name="connsiteY108" fmla="*/ 3170712 h 6887688"/>
              <a:gd name="connsiteX109" fmla="*/ 1852551 w 5533901"/>
              <a:gd name="connsiteY109" fmla="*/ 3182587 h 6887688"/>
              <a:gd name="connsiteX110" fmla="*/ 1864426 w 5533901"/>
              <a:gd name="connsiteY110" fmla="*/ 3206338 h 6887688"/>
              <a:gd name="connsiteX111" fmla="*/ 1888177 w 5533901"/>
              <a:gd name="connsiteY111" fmla="*/ 3241964 h 6887688"/>
              <a:gd name="connsiteX112" fmla="*/ 1905990 w 5533901"/>
              <a:gd name="connsiteY112" fmla="*/ 3271652 h 6887688"/>
              <a:gd name="connsiteX113" fmla="*/ 1929740 w 5533901"/>
              <a:gd name="connsiteY113" fmla="*/ 3307278 h 6887688"/>
              <a:gd name="connsiteX114" fmla="*/ 1953491 w 5533901"/>
              <a:gd name="connsiteY114" fmla="*/ 3331029 h 6887688"/>
              <a:gd name="connsiteX115" fmla="*/ 1965366 w 5533901"/>
              <a:gd name="connsiteY115" fmla="*/ 3348842 h 6887688"/>
              <a:gd name="connsiteX116" fmla="*/ 1995055 w 5533901"/>
              <a:gd name="connsiteY116" fmla="*/ 3372592 h 6887688"/>
              <a:gd name="connsiteX117" fmla="*/ 2024743 w 5533901"/>
              <a:gd name="connsiteY117" fmla="*/ 3396343 h 6887688"/>
              <a:gd name="connsiteX118" fmla="*/ 2042556 w 5533901"/>
              <a:gd name="connsiteY118" fmla="*/ 3408218 h 6887688"/>
              <a:gd name="connsiteX119" fmla="*/ 2054431 w 5533901"/>
              <a:gd name="connsiteY119" fmla="*/ 3420094 h 6887688"/>
              <a:gd name="connsiteX120" fmla="*/ 2072244 w 5533901"/>
              <a:gd name="connsiteY120" fmla="*/ 3426031 h 6887688"/>
              <a:gd name="connsiteX121" fmla="*/ 2084119 w 5533901"/>
              <a:gd name="connsiteY121" fmla="*/ 3443844 h 6887688"/>
              <a:gd name="connsiteX122" fmla="*/ 2119745 w 5533901"/>
              <a:gd name="connsiteY122" fmla="*/ 3455719 h 6887688"/>
              <a:gd name="connsiteX123" fmla="*/ 2149434 w 5533901"/>
              <a:gd name="connsiteY123" fmla="*/ 3473532 h 6887688"/>
              <a:gd name="connsiteX124" fmla="*/ 2161309 w 5533901"/>
              <a:gd name="connsiteY124" fmla="*/ 3485408 h 6887688"/>
              <a:gd name="connsiteX125" fmla="*/ 2196935 w 5533901"/>
              <a:gd name="connsiteY125" fmla="*/ 3497283 h 6887688"/>
              <a:gd name="connsiteX126" fmla="*/ 2232561 w 5533901"/>
              <a:gd name="connsiteY126" fmla="*/ 3509158 h 6887688"/>
              <a:gd name="connsiteX127" fmla="*/ 2250374 w 5533901"/>
              <a:gd name="connsiteY127" fmla="*/ 3515096 h 6887688"/>
              <a:gd name="connsiteX128" fmla="*/ 2268187 w 5533901"/>
              <a:gd name="connsiteY128" fmla="*/ 3521034 h 6887688"/>
              <a:gd name="connsiteX129" fmla="*/ 2286000 w 5533901"/>
              <a:gd name="connsiteY129" fmla="*/ 3532909 h 6887688"/>
              <a:gd name="connsiteX130" fmla="*/ 2345377 w 5533901"/>
              <a:gd name="connsiteY130" fmla="*/ 3550722 h 6887688"/>
              <a:gd name="connsiteX131" fmla="*/ 2375065 w 5533901"/>
              <a:gd name="connsiteY131" fmla="*/ 3574473 h 6887688"/>
              <a:gd name="connsiteX132" fmla="*/ 2398816 w 5533901"/>
              <a:gd name="connsiteY132" fmla="*/ 3610099 h 6887688"/>
              <a:gd name="connsiteX133" fmla="*/ 2410691 w 5533901"/>
              <a:gd name="connsiteY133" fmla="*/ 3645725 h 6887688"/>
              <a:gd name="connsiteX134" fmla="*/ 2422566 w 5533901"/>
              <a:gd name="connsiteY134" fmla="*/ 3681351 h 6887688"/>
              <a:gd name="connsiteX135" fmla="*/ 2428504 w 5533901"/>
              <a:gd name="connsiteY135" fmla="*/ 3699164 h 6887688"/>
              <a:gd name="connsiteX136" fmla="*/ 2452255 w 5533901"/>
              <a:gd name="connsiteY136" fmla="*/ 3734790 h 6887688"/>
              <a:gd name="connsiteX137" fmla="*/ 2464130 w 5533901"/>
              <a:gd name="connsiteY137" fmla="*/ 3752603 h 6887688"/>
              <a:gd name="connsiteX138" fmla="*/ 2481943 w 5533901"/>
              <a:gd name="connsiteY138" fmla="*/ 3764478 h 6887688"/>
              <a:gd name="connsiteX139" fmla="*/ 2487880 w 5533901"/>
              <a:gd name="connsiteY139" fmla="*/ 3782291 h 6887688"/>
              <a:gd name="connsiteX140" fmla="*/ 2547257 w 5533901"/>
              <a:gd name="connsiteY140" fmla="*/ 3829792 h 6887688"/>
              <a:gd name="connsiteX141" fmla="*/ 2582883 w 5533901"/>
              <a:gd name="connsiteY141" fmla="*/ 3853543 h 6887688"/>
              <a:gd name="connsiteX142" fmla="*/ 2600696 w 5533901"/>
              <a:gd name="connsiteY142" fmla="*/ 3859481 h 6887688"/>
              <a:gd name="connsiteX143" fmla="*/ 2618509 w 5533901"/>
              <a:gd name="connsiteY143" fmla="*/ 3871356 h 6887688"/>
              <a:gd name="connsiteX144" fmla="*/ 2660073 w 5533901"/>
              <a:gd name="connsiteY144" fmla="*/ 3883231 h 6887688"/>
              <a:gd name="connsiteX145" fmla="*/ 2677886 w 5533901"/>
              <a:gd name="connsiteY145" fmla="*/ 3889169 h 6887688"/>
              <a:gd name="connsiteX146" fmla="*/ 2689761 w 5533901"/>
              <a:gd name="connsiteY146" fmla="*/ 3906982 h 6887688"/>
              <a:gd name="connsiteX147" fmla="*/ 2707574 w 5533901"/>
              <a:gd name="connsiteY147" fmla="*/ 3912919 h 6887688"/>
              <a:gd name="connsiteX148" fmla="*/ 2743200 w 5533901"/>
              <a:gd name="connsiteY148" fmla="*/ 3936670 h 6887688"/>
              <a:gd name="connsiteX149" fmla="*/ 2761013 w 5533901"/>
              <a:gd name="connsiteY149" fmla="*/ 3942608 h 6887688"/>
              <a:gd name="connsiteX150" fmla="*/ 2796639 w 5533901"/>
              <a:gd name="connsiteY150" fmla="*/ 3966358 h 6887688"/>
              <a:gd name="connsiteX151" fmla="*/ 2814452 w 5533901"/>
              <a:gd name="connsiteY151" fmla="*/ 3978234 h 6887688"/>
              <a:gd name="connsiteX152" fmla="*/ 2850078 w 5533901"/>
              <a:gd name="connsiteY152" fmla="*/ 4007922 h 6887688"/>
              <a:gd name="connsiteX153" fmla="*/ 2861953 w 5533901"/>
              <a:gd name="connsiteY153" fmla="*/ 4025735 h 6887688"/>
              <a:gd name="connsiteX154" fmla="*/ 2879766 w 5533901"/>
              <a:gd name="connsiteY154" fmla="*/ 4031673 h 6887688"/>
              <a:gd name="connsiteX155" fmla="*/ 2903517 w 5533901"/>
              <a:gd name="connsiteY155" fmla="*/ 4043548 h 6887688"/>
              <a:gd name="connsiteX156" fmla="*/ 2939143 w 5533901"/>
              <a:gd name="connsiteY156" fmla="*/ 4067299 h 6887688"/>
              <a:gd name="connsiteX157" fmla="*/ 2974769 w 5533901"/>
              <a:gd name="connsiteY157" fmla="*/ 4091049 h 6887688"/>
              <a:gd name="connsiteX158" fmla="*/ 2992582 w 5533901"/>
              <a:gd name="connsiteY158" fmla="*/ 4102925 h 6887688"/>
              <a:gd name="connsiteX159" fmla="*/ 3010395 w 5533901"/>
              <a:gd name="connsiteY159" fmla="*/ 4108862 h 6887688"/>
              <a:gd name="connsiteX160" fmla="*/ 3040083 w 5533901"/>
              <a:gd name="connsiteY160" fmla="*/ 4138551 h 6887688"/>
              <a:gd name="connsiteX161" fmla="*/ 3057896 w 5533901"/>
              <a:gd name="connsiteY161" fmla="*/ 4150426 h 6887688"/>
              <a:gd name="connsiteX162" fmla="*/ 3093522 w 5533901"/>
              <a:gd name="connsiteY162" fmla="*/ 4174177 h 6887688"/>
              <a:gd name="connsiteX163" fmla="*/ 3111335 w 5533901"/>
              <a:gd name="connsiteY163" fmla="*/ 4191990 h 6887688"/>
              <a:gd name="connsiteX164" fmla="*/ 3146961 w 5533901"/>
              <a:gd name="connsiteY164" fmla="*/ 4215740 h 6887688"/>
              <a:gd name="connsiteX165" fmla="*/ 3164774 w 5533901"/>
              <a:gd name="connsiteY165" fmla="*/ 4233553 h 6887688"/>
              <a:gd name="connsiteX166" fmla="*/ 3200400 w 5533901"/>
              <a:gd name="connsiteY166" fmla="*/ 4257304 h 6887688"/>
              <a:gd name="connsiteX167" fmla="*/ 3218213 w 5533901"/>
              <a:gd name="connsiteY167" fmla="*/ 4275117 h 6887688"/>
              <a:gd name="connsiteX168" fmla="*/ 3236026 w 5533901"/>
              <a:gd name="connsiteY168" fmla="*/ 4281055 h 6887688"/>
              <a:gd name="connsiteX169" fmla="*/ 3271652 w 5533901"/>
              <a:gd name="connsiteY169" fmla="*/ 4304805 h 6887688"/>
              <a:gd name="connsiteX170" fmla="*/ 3289465 w 5533901"/>
              <a:gd name="connsiteY170" fmla="*/ 4316681 h 6887688"/>
              <a:gd name="connsiteX171" fmla="*/ 3313216 w 5533901"/>
              <a:gd name="connsiteY171" fmla="*/ 4328556 h 6887688"/>
              <a:gd name="connsiteX172" fmla="*/ 3348842 w 5533901"/>
              <a:gd name="connsiteY172" fmla="*/ 4346369 h 6887688"/>
              <a:gd name="connsiteX173" fmla="*/ 3378530 w 5533901"/>
              <a:gd name="connsiteY173" fmla="*/ 4370119 h 6887688"/>
              <a:gd name="connsiteX174" fmla="*/ 3408218 w 5533901"/>
              <a:gd name="connsiteY174" fmla="*/ 4405745 h 6887688"/>
              <a:gd name="connsiteX175" fmla="*/ 3431969 w 5533901"/>
              <a:gd name="connsiteY175" fmla="*/ 4429496 h 6887688"/>
              <a:gd name="connsiteX176" fmla="*/ 3461657 w 5533901"/>
              <a:gd name="connsiteY176" fmla="*/ 4465122 h 6887688"/>
              <a:gd name="connsiteX177" fmla="*/ 3467595 w 5533901"/>
              <a:gd name="connsiteY177" fmla="*/ 4482935 h 6887688"/>
              <a:gd name="connsiteX178" fmla="*/ 3497283 w 5533901"/>
              <a:gd name="connsiteY178" fmla="*/ 4524499 h 6887688"/>
              <a:gd name="connsiteX179" fmla="*/ 3521034 w 5533901"/>
              <a:gd name="connsiteY179" fmla="*/ 4560125 h 6887688"/>
              <a:gd name="connsiteX180" fmla="*/ 3526971 w 5533901"/>
              <a:gd name="connsiteY180" fmla="*/ 4583875 h 6887688"/>
              <a:gd name="connsiteX181" fmla="*/ 3538847 w 5533901"/>
              <a:gd name="connsiteY181" fmla="*/ 4595751 h 6887688"/>
              <a:gd name="connsiteX182" fmla="*/ 3544784 w 5533901"/>
              <a:gd name="connsiteY182" fmla="*/ 4619501 h 6887688"/>
              <a:gd name="connsiteX183" fmla="*/ 3550722 w 5533901"/>
              <a:gd name="connsiteY183" fmla="*/ 4637314 h 6887688"/>
              <a:gd name="connsiteX184" fmla="*/ 3562597 w 5533901"/>
              <a:gd name="connsiteY184" fmla="*/ 4655127 h 6887688"/>
              <a:gd name="connsiteX185" fmla="*/ 3574473 w 5533901"/>
              <a:gd name="connsiteY185" fmla="*/ 4690753 h 6887688"/>
              <a:gd name="connsiteX186" fmla="*/ 3598223 w 5533901"/>
              <a:gd name="connsiteY186" fmla="*/ 4726379 h 6887688"/>
              <a:gd name="connsiteX187" fmla="*/ 3610099 w 5533901"/>
              <a:gd name="connsiteY187" fmla="*/ 4738255 h 6887688"/>
              <a:gd name="connsiteX188" fmla="*/ 3633849 w 5533901"/>
              <a:gd name="connsiteY188" fmla="*/ 4773881 h 6887688"/>
              <a:gd name="connsiteX189" fmla="*/ 3645725 w 5533901"/>
              <a:gd name="connsiteY189" fmla="*/ 4785756 h 6887688"/>
              <a:gd name="connsiteX190" fmla="*/ 3657600 w 5533901"/>
              <a:gd name="connsiteY190" fmla="*/ 4803569 h 6887688"/>
              <a:gd name="connsiteX191" fmla="*/ 3663538 w 5533901"/>
              <a:gd name="connsiteY191" fmla="*/ 4821382 h 6887688"/>
              <a:gd name="connsiteX192" fmla="*/ 3681351 w 5533901"/>
              <a:gd name="connsiteY192" fmla="*/ 4833257 h 6887688"/>
              <a:gd name="connsiteX193" fmla="*/ 3687288 w 5533901"/>
              <a:gd name="connsiteY193" fmla="*/ 4851070 h 6887688"/>
              <a:gd name="connsiteX194" fmla="*/ 3699164 w 5533901"/>
              <a:gd name="connsiteY194" fmla="*/ 4862945 h 6887688"/>
              <a:gd name="connsiteX195" fmla="*/ 3711039 w 5533901"/>
              <a:gd name="connsiteY195" fmla="*/ 4880758 h 6887688"/>
              <a:gd name="connsiteX196" fmla="*/ 3716977 w 5533901"/>
              <a:gd name="connsiteY196" fmla="*/ 4898571 h 6887688"/>
              <a:gd name="connsiteX197" fmla="*/ 3728852 w 5533901"/>
              <a:gd name="connsiteY197" fmla="*/ 4916384 h 6887688"/>
              <a:gd name="connsiteX198" fmla="*/ 3752603 w 5533901"/>
              <a:gd name="connsiteY198" fmla="*/ 4969823 h 6887688"/>
              <a:gd name="connsiteX199" fmla="*/ 3758540 w 5533901"/>
              <a:gd name="connsiteY199" fmla="*/ 4987636 h 6887688"/>
              <a:gd name="connsiteX200" fmla="*/ 3764478 w 5533901"/>
              <a:gd name="connsiteY200" fmla="*/ 5011387 h 6887688"/>
              <a:gd name="connsiteX201" fmla="*/ 3776353 w 5533901"/>
              <a:gd name="connsiteY201" fmla="*/ 5029200 h 6887688"/>
              <a:gd name="connsiteX202" fmla="*/ 3788229 w 5533901"/>
              <a:gd name="connsiteY202" fmla="*/ 5058888 h 6887688"/>
              <a:gd name="connsiteX203" fmla="*/ 3794166 w 5533901"/>
              <a:gd name="connsiteY203" fmla="*/ 5076701 h 6887688"/>
              <a:gd name="connsiteX204" fmla="*/ 3806042 w 5533901"/>
              <a:gd name="connsiteY204" fmla="*/ 5088577 h 6887688"/>
              <a:gd name="connsiteX205" fmla="*/ 3823855 w 5533901"/>
              <a:gd name="connsiteY205" fmla="*/ 5130140 h 6887688"/>
              <a:gd name="connsiteX206" fmla="*/ 3841668 w 5533901"/>
              <a:gd name="connsiteY206" fmla="*/ 5165766 h 6887688"/>
              <a:gd name="connsiteX207" fmla="*/ 3853543 w 5533901"/>
              <a:gd name="connsiteY207" fmla="*/ 5207330 h 6887688"/>
              <a:gd name="connsiteX208" fmla="*/ 3865418 w 5533901"/>
              <a:gd name="connsiteY208" fmla="*/ 5242956 h 6887688"/>
              <a:gd name="connsiteX209" fmla="*/ 3883231 w 5533901"/>
              <a:gd name="connsiteY209" fmla="*/ 5296395 h 6887688"/>
              <a:gd name="connsiteX210" fmla="*/ 3889169 w 5533901"/>
              <a:gd name="connsiteY210" fmla="*/ 5314208 h 6887688"/>
              <a:gd name="connsiteX211" fmla="*/ 3901044 w 5533901"/>
              <a:gd name="connsiteY211" fmla="*/ 5355771 h 6887688"/>
              <a:gd name="connsiteX212" fmla="*/ 3912919 w 5533901"/>
              <a:gd name="connsiteY212" fmla="*/ 5373584 h 6887688"/>
              <a:gd name="connsiteX213" fmla="*/ 3918857 w 5533901"/>
              <a:gd name="connsiteY213" fmla="*/ 5403273 h 6887688"/>
              <a:gd name="connsiteX214" fmla="*/ 3936670 w 5533901"/>
              <a:gd name="connsiteY214" fmla="*/ 5456712 h 6887688"/>
              <a:gd name="connsiteX215" fmla="*/ 3942608 w 5533901"/>
              <a:gd name="connsiteY215" fmla="*/ 5474525 h 6887688"/>
              <a:gd name="connsiteX216" fmla="*/ 3948545 w 5533901"/>
              <a:gd name="connsiteY216" fmla="*/ 5492338 h 6887688"/>
              <a:gd name="connsiteX217" fmla="*/ 3960421 w 5533901"/>
              <a:gd name="connsiteY217" fmla="*/ 5504213 h 6887688"/>
              <a:gd name="connsiteX218" fmla="*/ 3984171 w 5533901"/>
              <a:gd name="connsiteY218" fmla="*/ 5539839 h 6887688"/>
              <a:gd name="connsiteX219" fmla="*/ 3996047 w 5533901"/>
              <a:gd name="connsiteY219" fmla="*/ 5551714 h 6887688"/>
              <a:gd name="connsiteX220" fmla="*/ 4031673 w 5533901"/>
              <a:gd name="connsiteY220" fmla="*/ 5599216 h 6887688"/>
              <a:gd name="connsiteX221" fmla="*/ 4037610 w 5533901"/>
              <a:gd name="connsiteY221" fmla="*/ 5617029 h 6887688"/>
              <a:gd name="connsiteX222" fmla="*/ 4067299 w 5533901"/>
              <a:gd name="connsiteY222" fmla="*/ 5646717 h 6887688"/>
              <a:gd name="connsiteX223" fmla="*/ 4085112 w 5533901"/>
              <a:gd name="connsiteY223" fmla="*/ 5676405 h 6887688"/>
              <a:gd name="connsiteX224" fmla="*/ 4091049 w 5533901"/>
              <a:gd name="connsiteY224" fmla="*/ 5694218 h 6887688"/>
              <a:gd name="connsiteX225" fmla="*/ 4108862 w 5533901"/>
              <a:gd name="connsiteY225" fmla="*/ 5700156 h 6887688"/>
              <a:gd name="connsiteX226" fmla="*/ 4126675 w 5533901"/>
              <a:gd name="connsiteY226" fmla="*/ 5735782 h 6887688"/>
              <a:gd name="connsiteX227" fmla="*/ 4156364 w 5533901"/>
              <a:gd name="connsiteY227" fmla="*/ 5765470 h 6887688"/>
              <a:gd name="connsiteX228" fmla="*/ 4186052 w 5533901"/>
              <a:gd name="connsiteY228" fmla="*/ 5801096 h 6887688"/>
              <a:gd name="connsiteX229" fmla="*/ 4197927 w 5533901"/>
              <a:gd name="connsiteY229" fmla="*/ 5818909 h 6887688"/>
              <a:gd name="connsiteX230" fmla="*/ 4221678 w 5533901"/>
              <a:gd name="connsiteY230" fmla="*/ 5842660 h 6887688"/>
              <a:gd name="connsiteX231" fmla="*/ 4233553 w 5533901"/>
              <a:gd name="connsiteY231" fmla="*/ 5860473 h 6887688"/>
              <a:gd name="connsiteX232" fmla="*/ 4257304 w 5533901"/>
              <a:gd name="connsiteY232" fmla="*/ 5890161 h 6887688"/>
              <a:gd name="connsiteX233" fmla="*/ 4275117 w 5533901"/>
              <a:gd name="connsiteY233" fmla="*/ 5925787 h 6887688"/>
              <a:gd name="connsiteX234" fmla="*/ 4292930 w 5533901"/>
              <a:gd name="connsiteY234" fmla="*/ 5943600 h 6887688"/>
              <a:gd name="connsiteX235" fmla="*/ 4316680 w 5533901"/>
              <a:gd name="connsiteY235" fmla="*/ 5979226 h 6887688"/>
              <a:gd name="connsiteX236" fmla="*/ 4340431 w 5533901"/>
              <a:gd name="connsiteY236" fmla="*/ 6002977 h 6887688"/>
              <a:gd name="connsiteX237" fmla="*/ 4364182 w 5533901"/>
              <a:gd name="connsiteY237" fmla="*/ 6032665 h 6887688"/>
              <a:gd name="connsiteX238" fmla="*/ 4376057 w 5533901"/>
              <a:gd name="connsiteY238" fmla="*/ 6050478 h 6887688"/>
              <a:gd name="connsiteX239" fmla="*/ 4393870 w 5533901"/>
              <a:gd name="connsiteY239" fmla="*/ 6068291 h 6887688"/>
              <a:gd name="connsiteX240" fmla="*/ 4423558 w 5533901"/>
              <a:gd name="connsiteY240" fmla="*/ 6097979 h 6887688"/>
              <a:gd name="connsiteX241" fmla="*/ 4435434 w 5533901"/>
              <a:gd name="connsiteY241" fmla="*/ 6115792 h 6887688"/>
              <a:gd name="connsiteX242" fmla="*/ 4465122 w 5533901"/>
              <a:gd name="connsiteY242" fmla="*/ 6145481 h 6887688"/>
              <a:gd name="connsiteX243" fmla="*/ 4488873 w 5533901"/>
              <a:gd name="connsiteY243" fmla="*/ 6175169 h 6887688"/>
              <a:gd name="connsiteX244" fmla="*/ 4506686 w 5533901"/>
              <a:gd name="connsiteY244" fmla="*/ 6181106 h 6887688"/>
              <a:gd name="connsiteX245" fmla="*/ 4518561 w 5533901"/>
              <a:gd name="connsiteY245" fmla="*/ 6192982 h 6887688"/>
              <a:gd name="connsiteX246" fmla="*/ 4536374 w 5533901"/>
              <a:gd name="connsiteY246" fmla="*/ 6204857 h 6887688"/>
              <a:gd name="connsiteX247" fmla="*/ 4548249 w 5533901"/>
              <a:gd name="connsiteY247" fmla="*/ 6222670 h 6887688"/>
              <a:gd name="connsiteX248" fmla="*/ 4583875 w 5533901"/>
              <a:gd name="connsiteY248" fmla="*/ 6246421 h 6887688"/>
              <a:gd name="connsiteX249" fmla="*/ 4595751 w 5533901"/>
              <a:gd name="connsiteY249" fmla="*/ 6258296 h 6887688"/>
              <a:gd name="connsiteX250" fmla="*/ 4607626 w 5533901"/>
              <a:gd name="connsiteY250" fmla="*/ 6276109 h 6887688"/>
              <a:gd name="connsiteX251" fmla="*/ 4625439 w 5533901"/>
              <a:gd name="connsiteY251" fmla="*/ 6287984 h 6887688"/>
              <a:gd name="connsiteX252" fmla="*/ 4667003 w 5533901"/>
              <a:gd name="connsiteY252" fmla="*/ 6323610 h 6887688"/>
              <a:gd name="connsiteX253" fmla="*/ 4696691 w 5533901"/>
              <a:gd name="connsiteY253" fmla="*/ 6359236 h 6887688"/>
              <a:gd name="connsiteX254" fmla="*/ 4714504 w 5533901"/>
              <a:gd name="connsiteY254" fmla="*/ 6371112 h 6887688"/>
              <a:gd name="connsiteX255" fmla="*/ 4750130 w 5533901"/>
              <a:gd name="connsiteY255" fmla="*/ 6406738 h 6887688"/>
              <a:gd name="connsiteX256" fmla="*/ 4773880 w 5533901"/>
              <a:gd name="connsiteY256" fmla="*/ 6424551 h 6887688"/>
              <a:gd name="connsiteX257" fmla="*/ 4785756 w 5533901"/>
              <a:gd name="connsiteY257" fmla="*/ 6436426 h 6887688"/>
              <a:gd name="connsiteX258" fmla="*/ 4797631 w 5533901"/>
              <a:gd name="connsiteY258" fmla="*/ 6454239 h 6887688"/>
              <a:gd name="connsiteX259" fmla="*/ 4815444 w 5533901"/>
              <a:gd name="connsiteY259" fmla="*/ 6460177 h 6887688"/>
              <a:gd name="connsiteX260" fmla="*/ 4833257 w 5533901"/>
              <a:gd name="connsiteY260" fmla="*/ 6472052 h 6887688"/>
              <a:gd name="connsiteX261" fmla="*/ 4845132 w 5533901"/>
              <a:gd name="connsiteY261" fmla="*/ 6489865 h 6887688"/>
              <a:gd name="connsiteX262" fmla="*/ 4862945 w 5533901"/>
              <a:gd name="connsiteY262" fmla="*/ 6495803 h 6887688"/>
              <a:gd name="connsiteX263" fmla="*/ 4874821 w 5533901"/>
              <a:gd name="connsiteY263" fmla="*/ 6507678 h 6887688"/>
              <a:gd name="connsiteX264" fmla="*/ 4892634 w 5533901"/>
              <a:gd name="connsiteY264" fmla="*/ 6519553 h 6887688"/>
              <a:gd name="connsiteX265" fmla="*/ 4940135 w 5533901"/>
              <a:gd name="connsiteY265" fmla="*/ 6561117 h 6887688"/>
              <a:gd name="connsiteX266" fmla="*/ 4952010 w 5533901"/>
              <a:gd name="connsiteY266" fmla="*/ 6578930 h 6887688"/>
              <a:gd name="connsiteX267" fmla="*/ 4969823 w 5533901"/>
              <a:gd name="connsiteY267" fmla="*/ 6590805 h 6887688"/>
              <a:gd name="connsiteX268" fmla="*/ 4999512 w 5533901"/>
              <a:gd name="connsiteY268" fmla="*/ 6614556 h 6887688"/>
              <a:gd name="connsiteX269" fmla="*/ 5035138 w 5533901"/>
              <a:gd name="connsiteY269" fmla="*/ 6644244 h 6887688"/>
              <a:gd name="connsiteX270" fmla="*/ 5052951 w 5533901"/>
              <a:gd name="connsiteY270" fmla="*/ 6662057 h 6887688"/>
              <a:gd name="connsiteX271" fmla="*/ 5070764 w 5533901"/>
              <a:gd name="connsiteY271" fmla="*/ 6673932 h 6887688"/>
              <a:gd name="connsiteX272" fmla="*/ 5106390 w 5533901"/>
              <a:gd name="connsiteY272" fmla="*/ 6697683 h 6887688"/>
              <a:gd name="connsiteX273" fmla="*/ 5142016 w 5533901"/>
              <a:gd name="connsiteY273" fmla="*/ 6727371 h 6887688"/>
              <a:gd name="connsiteX274" fmla="*/ 5171704 w 5533901"/>
              <a:gd name="connsiteY274" fmla="*/ 6751122 h 6887688"/>
              <a:gd name="connsiteX275" fmla="*/ 5189517 w 5533901"/>
              <a:gd name="connsiteY275" fmla="*/ 6757060 h 6887688"/>
              <a:gd name="connsiteX276" fmla="*/ 5207330 w 5533901"/>
              <a:gd name="connsiteY276" fmla="*/ 6768935 h 6887688"/>
              <a:gd name="connsiteX277" fmla="*/ 5242956 w 5533901"/>
              <a:gd name="connsiteY277" fmla="*/ 6780810 h 6887688"/>
              <a:gd name="connsiteX278" fmla="*/ 5278582 w 5533901"/>
              <a:gd name="connsiteY278" fmla="*/ 6798623 h 6887688"/>
              <a:gd name="connsiteX279" fmla="*/ 5296395 w 5533901"/>
              <a:gd name="connsiteY279" fmla="*/ 6810499 h 6887688"/>
              <a:gd name="connsiteX280" fmla="*/ 5332021 w 5533901"/>
              <a:gd name="connsiteY280" fmla="*/ 6822374 h 6887688"/>
              <a:gd name="connsiteX281" fmla="*/ 5385460 w 5533901"/>
              <a:gd name="connsiteY281" fmla="*/ 6840187 h 6887688"/>
              <a:gd name="connsiteX282" fmla="*/ 5403273 w 5533901"/>
              <a:gd name="connsiteY282" fmla="*/ 6846125 h 6887688"/>
              <a:gd name="connsiteX283" fmla="*/ 5427023 w 5533901"/>
              <a:gd name="connsiteY283" fmla="*/ 6852062 h 6887688"/>
              <a:gd name="connsiteX284" fmla="*/ 5462649 w 5533901"/>
              <a:gd name="connsiteY284" fmla="*/ 6863938 h 6887688"/>
              <a:gd name="connsiteX285" fmla="*/ 5498275 w 5533901"/>
              <a:gd name="connsiteY285" fmla="*/ 6875813 h 6887688"/>
              <a:gd name="connsiteX286" fmla="*/ 5516088 w 5533901"/>
              <a:gd name="connsiteY286" fmla="*/ 6881751 h 6887688"/>
              <a:gd name="connsiteX287" fmla="*/ 5533901 w 5533901"/>
              <a:gd name="connsiteY287" fmla="*/ 6887688 h 688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533901" h="6887688">
                <a:moveTo>
                  <a:pt x="0" y="0"/>
                </a:moveTo>
                <a:cubicBezTo>
                  <a:pt x="1276" y="6380"/>
                  <a:pt x="6399" y="38375"/>
                  <a:pt x="11875" y="47501"/>
                </a:cubicBezTo>
                <a:cubicBezTo>
                  <a:pt x="14755" y="52302"/>
                  <a:pt x="19792" y="55418"/>
                  <a:pt x="23751" y="59377"/>
                </a:cubicBezTo>
                <a:cubicBezTo>
                  <a:pt x="27709" y="71252"/>
                  <a:pt x="26775" y="86152"/>
                  <a:pt x="35626" y="95003"/>
                </a:cubicBezTo>
                <a:cubicBezTo>
                  <a:pt x="77947" y="137324"/>
                  <a:pt x="32241" y="89289"/>
                  <a:pt x="65314" y="130629"/>
                </a:cubicBezTo>
                <a:cubicBezTo>
                  <a:pt x="81393" y="150728"/>
                  <a:pt x="89099" y="142608"/>
                  <a:pt x="100940" y="178130"/>
                </a:cubicBezTo>
                <a:cubicBezTo>
                  <a:pt x="122596" y="243095"/>
                  <a:pt x="88058" y="144694"/>
                  <a:pt x="118753" y="213756"/>
                </a:cubicBezTo>
                <a:cubicBezTo>
                  <a:pt x="123837" y="225195"/>
                  <a:pt x="123686" y="238966"/>
                  <a:pt x="130629" y="249382"/>
                </a:cubicBezTo>
                <a:cubicBezTo>
                  <a:pt x="134587" y="255320"/>
                  <a:pt x="139606" y="260674"/>
                  <a:pt x="142504" y="267195"/>
                </a:cubicBezTo>
                <a:cubicBezTo>
                  <a:pt x="164336" y="316318"/>
                  <a:pt x="141866" y="290309"/>
                  <a:pt x="166255" y="314696"/>
                </a:cubicBezTo>
                <a:cubicBezTo>
                  <a:pt x="168234" y="320634"/>
                  <a:pt x="169393" y="326911"/>
                  <a:pt x="172192" y="332509"/>
                </a:cubicBezTo>
                <a:cubicBezTo>
                  <a:pt x="175383" y="338892"/>
                  <a:pt x="181170" y="343801"/>
                  <a:pt x="184068" y="350322"/>
                </a:cubicBezTo>
                <a:cubicBezTo>
                  <a:pt x="189152" y="361761"/>
                  <a:pt x="191985" y="374073"/>
                  <a:pt x="195943" y="385948"/>
                </a:cubicBezTo>
                <a:cubicBezTo>
                  <a:pt x="197922" y="391886"/>
                  <a:pt x="197454" y="399336"/>
                  <a:pt x="201880" y="403761"/>
                </a:cubicBezTo>
                <a:lnTo>
                  <a:pt x="213756" y="415636"/>
                </a:lnTo>
                <a:cubicBezTo>
                  <a:pt x="215735" y="421574"/>
                  <a:pt x="216473" y="428082"/>
                  <a:pt x="219693" y="433449"/>
                </a:cubicBezTo>
                <a:cubicBezTo>
                  <a:pt x="240796" y="468622"/>
                  <a:pt x="230668" y="407003"/>
                  <a:pt x="255319" y="480951"/>
                </a:cubicBezTo>
                <a:cubicBezTo>
                  <a:pt x="259278" y="492826"/>
                  <a:pt x="260252" y="506161"/>
                  <a:pt x="267195" y="516577"/>
                </a:cubicBezTo>
                <a:cubicBezTo>
                  <a:pt x="271153" y="522515"/>
                  <a:pt x="275879" y="528007"/>
                  <a:pt x="279070" y="534390"/>
                </a:cubicBezTo>
                <a:cubicBezTo>
                  <a:pt x="281869" y="539988"/>
                  <a:pt x="281968" y="546732"/>
                  <a:pt x="285008" y="552203"/>
                </a:cubicBezTo>
                <a:cubicBezTo>
                  <a:pt x="291939" y="564679"/>
                  <a:pt x="304244" y="574289"/>
                  <a:pt x="308758" y="587829"/>
                </a:cubicBezTo>
                <a:cubicBezTo>
                  <a:pt x="310737" y="593767"/>
                  <a:pt x="311224" y="600434"/>
                  <a:pt x="314696" y="605642"/>
                </a:cubicBezTo>
                <a:cubicBezTo>
                  <a:pt x="319354" y="612629"/>
                  <a:pt x="327133" y="617004"/>
                  <a:pt x="332509" y="623455"/>
                </a:cubicBezTo>
                <a:cubicBezTo>
                  <a:pt x="337077" y="628937"/>
                  <a:pt x="339926" y="635696"/>
                  <a:pt x="344384" y="641268"/>
                </a:cubicBezTo>
                <a:cubicBezTo>
                  <a:pt x="357127" y="657197"/>
                  <a:pt x="356929" y="651303"/>
                  <a:pt x="374073" y="665018"/>
                </a:cubicBezTo>
                <a:cubicBezTo>
                  <a:pt x="378444" y="668515"/>
                  <a:pt x="380941" y="674390"/>
                  <a:pt x="385948" y="676894"/>
                </a:cubicBezTo>
                <a:cubicBezTo>
                  <a:pt x="397144" y="682492"/>
                  <a:pt x="421574" y="688769"/>
                  <a:pt x="421574" y="688769"/>
                </a:cubicBezTo>
                <a:cubicBezTo>
                  <a:pt x="425532" y="694707"/>
                  <a:pt x="428078" y="701883"/>
                  <a:pt x="433449" y="706582"/>
                </a:cubicBezTo>
                <a:cubicBezTo>
                  <a:pt x="458576" y="728568"/>
                  <a:pt x="462423" y="728115"/>
                  <a:pt x="486888" y="736270"/>
                </a:cubicBezTo>
                <a:cubicBezTo>
                  <a:pt x="490847" y="740228"/>
                  <a:pt x="494393" y="744648"/>
                  <a:pt x="498764" y="748145"/>
                </a:cubicBezTo>
                <a:cubicBezTo>
                  <a:pt x="504337" y="752603"/>
                  <a:pt x="512119" y="754448"/>
                  <a:pt x="516577" y="760021"/>
                </a:cubicBezTo>
                <a:cubicBezTo>
                  <a:pt x="536995" y="785544"/>
                  <a:pt x="506719" y="771262"/>
                  <a:pt x="534390" y="789709"/>
                </a:cubicBezTo>
                <a:cubicBezTo>
                  <a:pt x="541755" y="794619"/>
                  <a:pt x="550775" y="796674"/>
                  <a:pt x="558140" y="801584"/>
                </a:cubicBezTo>
                <a:cubicBezTo>
                  <a:pt x="585425" y="819774"/>
                  <a:pt x="553046" y="808365"/>
                  <a:pt x="581891" y="837210"/>
                </a:cubicBezTo>
                <a:cubicBezTo>
                  <a:pt x="586317" y="841636"/>
                  <a:pt x="593766" y="841169"/>
                  <a:pt x="599704" y="843148"/>
                </a:cubicBezTo>
                <a:cubicBezTo>
                  <a:pt x="607170" y="865545"/>
                  <a:pt x="608978" y="876174"/>
                  <a:pt x="629392" y="896587"/>
                </a:cubicBezTo>
                <a:cubicBezTo>
                  <a:pt x="633351" y="900545"/>
                  <a:pt x="637771" y="904091"/>
                  <a:pt x="641268" y="908462"/>
                </a:cubicBezTo>
                <a:cubicBezTo>
                  <a:pt x="645726" y="914034"/>
                  <a:pt x="648444" y="920904"/>
                  <a:pt x="653143" y="926275"/>
                </a:cubicBezTo>
                <a:cubicBezTo>
                  <a:pt x="662359" y="936808"/>
                  <a:pt x="682831" y="955964"/>
                  <a:pt x="682831" y="955964"/>
                </a:cubicBezTo>
                <a:cubicBezTo>
                  <a:pt x="698666" y="1003468"/>
                  <a:pt x="674913" y="948045"/>
                  <a:pt x="706582" y="979714"/>
                </a:cubicBezTo>
                <a:cubicBezTo>
                  <a:pt x="711008" y="984140"/>
                  <a:pt x="709720" y="991929"/>
                  <a:pt x="712519" y="997527"/>
                </a:cubicBezTo>
                <a:cubicBezTo>
                  <a:pt x="715710" y="1003910"/>
                  <a:pt x="718822" y="1010882"/>
                  <a:pt x="724395" y="1015340"/>
                </a:cubicBezTo>
                <a:cubicBezTo>
                  <a:pt x="729282" y="1019250"/>
                  <a:pt x="736610" y="1018479"/>
                  <a:pt x="742208" y="1021278"/>
                </a:cubicBezTo>
                <a:cubicBezTo>
                  <a:pt x="748591" y="1024469"/>
                  <a:pt x="754449" y="1028695"/>
                  <a:pt x="760021" y="1033153"/>
                </a:cubicBezTo>
                <a:cubicBezTo>
                  <a:pt x="764392" y="1036650"/>
                  <a:pt x="767417" y="1041670"/>
                  <a:pt x="771896" y="1045029"/>
                </a:cubicBezTo>
                <a:cubicBezTo>
                  <a:pt x="804560" y="1069527"/>
                  <a:pt x="797565" y="1065460"/>
                  <a:pt x="825335" y="1074717"/>
                </a:cubicBezTo>
                <a:cubicBezTo>
                  <a:pt x="829293" y="1080655"/>
                  <a:pt x="832164" y="1087484"/>
                  <a:pt x="837210" y="1092530"/>
                </a:cubicBezTo>
                <a:cubicBezTo>
                  <a:pt x="860584" y="1115904"/>
                  <a:pt x="849269" y="1092774"/>
                  <a:pt x="866899" y="1116281"/>
                </a:cubicBezTo>
                <a:cubicBezTo>
                  <a:pt x="875462" y="1127699"/>
                  <a:pt x="882732" y="1140031"/>
                  <a:pt x="890649" y="1151906"/>
                </a:cubicBezTo>
                <a:lnTo>
                  <a:pt x="902525" y="1169719"/>
                </a:lnTo>
                <a:cubicBezTo>
                  <a:pt x="917448" y="1214492"/>
                  <a:pt x="897317" y="1159304"/>
                  <a:pt x="920338" y="1205345"/>
                </a:cubicBezTo>
                <a:cubicBezTo>
                  <a:pt x="935755" y="1236179"/>
                  <a:pt x="914953" y="1211836"/>
                  <a:pt x="938151" y="1235034"/>
                </a:cubicBezTo>
                <a:cubicBezTo>
                  <a:pt x="942109" y="1246909"/>
                  <a:pt x="943083" y="1260245"/>
                  <a:pt x="950026" y="1270660"/>
                </a:cubicBezTo>
                <a:cubicBezTo>
                  <a:pt x="953984" y="1276598"/>
                  <a:pt x="959003" y="1281952"/>
                  <a:pt x="961901" y="1288473"/>
                </a:cubicBezTo>
                <a:cubicBezTo>
                  <a:pt x="966985" y="1299912"/>
                  <a:pt x="966834" y="1313683"/>
                  <a:pt x="973777" y="1324099"/>
                </a:cubicBezTo>
                <a:cubicBezTo>
                  <a:pt x="1000632" y="1364383"/>
                  <a:pt x="987435" y="1349633"/>
                  <a:pt x="1009403" y="1371600"/>
                </a:cubicBezTo>
                <a:cubicBezTo>
                  <a:pt x="1011382" y="1377538"/>
                  <a:pt x="1011702" y="1384320"/>
                  <a:pt x="1015340" y="1389413"/>
                </a:cubicBezTo>
                <a:cubicBezTo>
                  <a:pt x="1021848" y="1398524"/>
                  <a:pt x="1039091" y="1413164"/>
                  <a:pt x="1039091" y="1413164"/>
                </a:cubicBezTo>
                <a:cubicBezTo>
                  <a:pt x="1041070" y="1419102"/>
                  <a:pt x="1041989" y="1425506"/>
                  <a:pt x="1045029" y="1430977"/>
                </a:cubicBezTo>
                <a:cubicBezTo>
                  <a:pt x="1051960" y="1443453"/>
                  <a:pt x="1058687" y="1456511"/>
                  <a:pt x="1068779" y="1466603"/>
                </a:cubicBezTo>
                <a:cubicBezTo>
                  <a:pt x="1082848" y="1480671"/>
                  <a:pt x="1097689" y="1493958"/>
                  <a:pt x="1104405" y="1514104"/>
                </a:cubicBezTo>
                <a:lnTo>
                  <a:pt x="1110343" y="1531917"/>
                </a:lnTo>
                <a:cubicBezTo>
                  <a:pt x="1104405" y="1535875"/>
                  <a:pt x="1094261" y="1536869"/>
                  <a:pt x="1092530" y="1543792"/>
                </a:cubicBezTo>
                <a:cubicBezTo>
                  <a:pt x="1091172" y="1549223"/>
                  <a:pt x="1101902" y="1550661"/>
                  <a:pt x="1104405" y="1555668"/>
                </a:cubicBezTo>
                <a:cubicBezTo>
                  <a:pt x="1146785" y="1640432"/>
                  <a:pt x="1093232" y="1556726"/>
                  <a:pt x="1128156" y="1609106"/>
                </a:cubicBezTo>
                <a:cubicBezTo>
                  <a:pt x="1144974" y="1659565"/>
                  <a:pt x="1121518" y="1598042"/>
                  <a:pt x="1145969" y="1638795"/>
                </a:cubicBezTo>
                <a:cubicBezTo>
                  <a:pt x="1169091" y="1677333"/>
                  <a:pt x="1133692" y="1638396"/>
                  <a:pt x="1163782" y="1668483"/>
                </a:cubicBezTo>
                <a:cubicBezTo>
                  <a:pt x="1178509" y="1712669"/>
                  <a:pt x="1155902" y="1653694"/>
                  <a:pt x="1193470" y="1710047"/>
                </a:cubicBezTo>
                <a:cubicBezTo>
                  <a:pt x="1197428" y="1715985"/>
                  <a:pt x="1199773" y="1723402"/>
                  <a:pt x="1205345" y="1727860"/>
                </a:cubicBezTo>
                <a:cubicBezTo>
                  <a:pt x="1210232" y="1731770"/>
                  <a:pt x="1217220" y="1731818"/>
                  <a:pt x="1223158" y="1733797"/>
                </a:cubicBezTo>
                <a:cubicBezTo>
                  <a:pt x="1235376" y="1746015"/>
                  <a:pt x="1242319" y="1754077"/>
                  <a:pt x="1258784" y="1763486"/>
                </a:cubicBezTo>
                <a:cubicBezTo>
                  <a:pt x="1264218" y="1766591"/>
                  <a:pt x="1270659" y="1767444"/>
                  <a:pt x="1276597" y="1769423"/>
                </a:cubicBezTo>
                <a:cubicBezTo>
                  <a:pt x="1331438" y="1805985"/>
                  <a:pt x="1263971" y="1759324"/>
                  <a:pt x="1306286" y="1793174"/>
                </a:cubicBezTo>
                <a:cubicBezTo>
                  <a:pt x="1311858" y="1797632"/>
                  <a:pt x="1318161" y="1801091"/>
                  <a:pt x="1324099" y="1805049"/>
                </a:cubicBezTo>
                <a:cubicBezTo>
                  <a:pt x="1340917" y="1855508"/>
                  <a:pt x="1317461" y="1793985"/>
                  <a:pt x="1341912" y="1834738"/>
                </a:cubicBezTo>
                <a:cubicBezTo>
                  <a:pt x="1365034" y="1873276"/>
                  <a:pt x="1329635" y="1834339"/>
                  <a:pt x="1359725" y="1864426"/>
                </a:cubicBezTo>
                <a:cubicBezTo>
                  <a:pt x="1374648" y="1909199"/>
                  <a:pt x="1354517" y="1854011"/>
                  <a:pt x="1377538" y="1900052"/>
                </a:cubicBezTo>
                <a:cubicBezTo>
                  <a:pt x="1402121" y="1949218"/>
                  <a:pt x="1361315" y="1884628"/>
                  <a:pt x="1395351" y="1935678"/>
                </a:cubicBezTo>
                <a:lnTo>
                  <a:pt x="1430977" y="2042556"/>
                </a:lnTo>
                <a:lnTo>
                  <a:pt x="1442852" y="2078182"/>
                </a:lnTo>
                <a:cubicBezTo>
                  <a:pt x="1444831" y="2084120"/>
                  <a:pt x="1447272" y="2089923"/>
                  <a:pt x="1448790" y="2095995"/>
                </a:cubicBezTo>
                <a:cubicBezTo>
                  <a:pt x="1463278" y="2153952"/>
                  <a:pt x="1445578" y="2081546"/>
                  <a:pt x="1460665" y="2149434"/>
                </a:cubicBezTo>
                <a:cubicBezTo>
                  <a:pt x="1462435" y="2157400"/>
                  <a:pt x="1464624" y="2165267"/>
                  <a:pt x="1466603" y="2173184"/>
                </a:cubicBezTo>
                <a:cubicBezTo>
                  <a:pt x="1468582" y="2258291"/>
                  <a:pt x="1468217" y="2343484"/>
                  <a:pt x="1472540" y="2428504"/>
                </a:cubicBezTo>
                <a:cubicBezTo>
                  <a:pt x="1478821" y="2552033"/>
                  <a:pt x="1478366" y="2487321"/>
                  <a:pt x="1490353" y="2547257"/>
                </a:cubicBezTo>
                <a:cubicBezTo>
                  <a:pt x="1492714" y="2559062"/>
                  <a:pt x="1493930" y="2571078"/>
                  <a:pt x="1496291" y="2582883"/>
                </a:cubicBezTo>
                <a:cubicBezTo>
                  <a:pt x="1500777" y="2605314"/>
                  <a:pt x="1506532" y="2619544"/>
                  <a:pt x="1514104" y="2642260"/>
                </a:cubicBezTo>
                <a:lnTo>
                  <a:pt x="1520042" y="2660073"/>
                </a:lnTo>
                <a:cubicBezTo>
                  <a:pt x="1522021" y="2666011"/>
                  <a:pt x="1521553" y="2673461"/>
                  <a:pt x="1525979" y="2677886"/>
                </a:cubicBezTo>
                <a:lnTo>
                  <a:pt x="1537855" y="2689761"/>
                </a:lnTo>
                <a:cubicBezTo>
                  <a:pt x="1541813" y="2701636"/>
                  <a:pt x="1542787" y="2714972"/>
                  <a:pt x="1549730" y="2725387"/>
                </a:cubicBezTo>
                <a:cubicBezTo>
                  <a:pt x="1553688" y="2731325"/>
                  <a:pt x="1558414" y="2736817"/>
                  <a:pt x="1561605" y="2743200"/>
                </a:cubicBezTo>
                <a:cubicBezTo>
                  <a:pt x="1564404" y="2748798"/>
                  <a:pt x="1564503" y="2755542"/>
                  <a:pt x="1567543" y="2761013"/>
                </a:cubicBezTo>
                <a:cubicBezTo>
                  <a:pt x="1574474" y="2773489"/>
                  <a:pt x="1586779" y="2783099"/>
                  <a:pt x="1591293" y="2796639"/>
                </a:cubicBezTo>
                <a:cubicBezTo>
                  <a:pt x="1597564" y="2815451"/>
                  <a:pt x="1595952" y="2815824"/>
                  <a:pt x="1609106" y="2832265"/>
                </a:cubicBezTo>
                <a:cubicBezTo>
                  <a:pt x="1612603" y="2836636"/>
                  <a:pt x="1617485" y="2839769"/>
                  <a:pt x="1620982" y="2844140"/>
                </a:cubicBezTo>
                <a:cubicBezTo>
                  <a:pt x="1625440" y="2849712"/>
                  <a:pt x="1629666" y="2855570"/>
                  <a:pt x="1632857" y="2861953"/>
                </a:cubicBezTo>
                <a:cubicBezTo>
                  <a:pt x="1635656" y="2867551"/>
                  <a:pt x="1634885" y="2874879"/>
                  <a:pt x="1638795" y="2879766"/>
                </a:cubicBezTo>
                <a:cubicBezTo>
                  <a:pt x="1643253" y="2885339"/>
                  <a:pt x="1650670" y="2887683"/>
                  <a:pt x="1656608" y="2891642"/>
                </a:cubicBezTo>
                <a:cubicBezTo>
                  <a:pt x="1671531" y="2936415"/>
                  <a:pt x="1651400" y="2881227"/>
                  <a:pt x="1674421" y="2927268"/>
                </a:cubicBezTo>
                <a:cubicBezTo>
                  <a:pt x="1677220" y="2932866"/>
                  <a:pt x="1677318" y="2939610"/>
                  <a:pt x="1680358" y="2945081"/>
                </a:cubicBezTo>
                <a:cubicBezTo>
                  <a:pt x="1687289" y="2957557"/>
                  <a:pt x="1699596" y="2967166"/>
                  <a:pt x="1704109" y="2980706"/>
                </a:cubicBezTo>
                <a:cubicBezTo>
                  <a:pt x="1711817" y="3003830"/>
                  <a:pt x="1705621" y="2994093"/>
                  <a:pt x="1721922" y="3010395"/>
                </a:cubicBezTo>
                <a:cubicBezTo>
                  <a:pt x="1735295" y="3050511"/>
                  <a:pt x="1716749" y="3007026"/>
                  <a:pt x="1745673" y="3040083"/>
                </a:cubicBezTo>
                <a:cubicBezTo>
                  <a:pt x="1755071" y="3050824"/>
                  <a:pt x="1759331" y="3065617"/>
                  <a:pt x="1769423" y="3075709"/>
                </a:cubicBezTo>
                <a:cubicBezTo>
                  <a:pt x="1777340" y="3083626"/>
                  <a:pt x="1786963" y="3090144"/>
                  <a:pt x="1793174" y="3099460"/>
                </a:cubicBezTo>
                <a:lnTo>
                  <a:pt x="1816925" y="3135086"/>
                </a:lnTo>
                <a:lnTo>
                  <a:pt x="1828800" y="3152899"/>
                </a:lnTo>
                <a:cubicBezTo>
                  <a:pt x="1832758" y="3158837"/>
                  <a:pt x="1835629" y="3165666"/>
                  <a:pt x="1840675" y="3170712"/>
                </a:cubicBezTo>
                <a:lnTo>
                  <a:pt x="1852551" y="3182587"/>
                </a:lnTo>
                <a:cubicBezTo>
                  <a:pt x="1856509" y="3190504"/>
                  <a:pt x="1859872" y="3198748"/>
                  <a:pt x="1864426" y="3206338"/>
                </a:cubicBezTo>
                <a:cubicBezTo>
                  <a:pt x="1871769" y="3218577"/>
                  <a:pt x="1888177" y="3241964"/>
                  <a:pt x="1888177" y="3241964"/>
                </a:cubicBezTo>
                <a:cubicBezTo>
                  <a:pt x="1899529" y="3276025"/>
                  <a:pt x="1886428" y="3245569"/>
                  <a:pt x="1905990" y="3271652"/>
                </a:cubicBezTo>
                <a:cubicBezTo>
                  <a:pt x="1914553" y="3283070"/>
                  <a:pt x="1919648" y="3297186"/>
                  <a:pt x="1929740" y="3307278"/>
                </a:cubicBezTo>
                <a:cubicBezTo>
                  <a:pt x="1937657" y="3315195"/>
                  <a:pt x="1947281" y="3321713"/>
                  <a:pt x="1953491" y="3331029"/>
                </a:cubicBezTo>
                <a:cubicBezTo>
                  <a:pt x="1957449" y="3336967"/>
                  <a:pt x="1960908" y="3343270"/>
                  <a:pt x="1965366" y="3348842"/>
                </a:cubicBezTo>
                <a:cubicBezTo>
                  <a:pt x="1975034" y="3360927"/>
                  <a:pt x="1981831" y="3363776"/>
                  <a:pt x="1995055" y="3372592"/>
                </a:cubicBezTo>
                <a:cubicBezTo>
                  <a:pt x="2015072" y="3402619"/>
                  <a:pt x="1996064" y="3382003"/>
                  <a:pt x="2024743" y="3396343"/>
                </a:cubicBezTo>
                <a:cubicBezTo>
                  <a:pt x="2031126" y="3399534"/>
                  <a:pt x="2036984" y="3403760"/>
                  <a:pt x="2042556" y="3408218"/>
                </a:cubicBezTo>
                <a:cubicBezTo>
                  <a:pt x="2046927" y="3411715"/>
                  <a:pt x="2049631" y="3417214"/>
                  <a:pt x="2054431" y="3420094"/>
                </a:cubicBezTo>
                <a:cubicBezTo>
                  <a:pt x="2059798" y="3423314"/>
                  <a:pt x="2066306" y="3424052"/>
                  <a:pt x="2072244" y="3426031"/>
                </a:cubicBezTo>
                <a:cubicBezTo>
                  <a:pt x="2076202" y="3431969"/>
                  <a:pt x="2078068" y="3440062"/>
                  <a:pt x="2084119" y="3443844"/>
                </a:cubicBezTo>
                <a:cubicBezTo>
                  <a:pt x="2094734" y="3450478"/>
                  <a:pt x="2119745" y="3455719"/>
                  <a:pt x="2119745" y="3455719"/>
                </a:cubicBezTo>
                <a:cubicBezTo>
                  <a:pt x="2149839" y="3485813"/>
                  <a:pt x="2110891" y="3450406"/>
                  <a:pt x="2149434" y="3473532"/>
                </a:cubicBezTo>
                <a:cubicBezTo>
                  <a:pt x="2154234" y="3476412"/>
                  <a:pt x="2156302" y="3482904"/>
                  <a:pt x="2161309" y="3485408"/>
                </a:cubicBezTo>
                <a:cubicBezTo>
                  <a:pt x="2172505" y="3491006"/>
                  <a:pt x="2185060" y="3493325"/>
                  <a:pt x="2196935" y="3497283"/>
                </a:cubicBezTo>
                <a:lnTo>
                  <a:pt x="2232561" y="3509158"/>
                </a:lnTo>
                <a:lnTo>
                  <a:pt x="2250374" y="3515096"/>
                </a:lnTo>
                <a:cubicBezTo>
                  <a:pt x="2256312" y="3517075"/>
                  <a:pt x="2262979" y="3517562"/>
                  <a:pt x="2268187" y="3521034"/>
                </a:cubicBezTo>
                <a:cubicBezTo>
                  <a:pt x="2274125" y="3524992"/>
                  <a:pt x="2279441" y="3530098"/>
                  <a:pt x="2286000" y="3532909"/>
                </a:cubicBezTo>
                <a:cubicBezTo>
                  <a:pt x="2309232" y="3542866"/>
                  <a:pt x="2321433" y="3534759"/>
                  <a:pt x="2345377" y="3550722"/>
                </a:cubicBezTo>
                <a:cubicBezTo>
                  <a:pt x="2367848" y="3565702"/>
                  <a:pt x="2358144" y="3557551"/>
                  <a:pt x="2375065" y="3574473"/>
                </a:cubicBezTo>
                <a:cubicBezTo>
                  <a:pt x="2394711" y="3633408"/>
                  <a:pt x="2361749" y="3543377"/>
                  <a:pt x="2398816" y="3610099"/>
                </a:cubicBezTo>
                <a:cubicBezTo>
                  <a:pt x="2404895" y="3621041"/>
                  <a:pt x="2406733" y="3633850"/>
                  <a:pt x="2410691" y="3645725"/>
                </a:cubicBezTo>
                <a:lnTo>
                  <a:pt x="2422566" y="3681351"/>
                </a:lnTo>
                <a:cubicBezTo>
                  <a:pt x="2424545" y="3687289"/>
                  <a:pt x="2425032" y="3693956"/>
                  <a:pt x="2428504" y="3699164"/>
                </a:cubicBezTo>
                <a:lnTo>
                  <a:pt x="2452255" y="3734790"/>
                </a:lnTo>
                <a:cubicBezTo>
                  <a:pt x="2456213" y="3740728"/>
                  <a:pt x="2458192" y="3748645"/>
                  <a:pt x="2464130" y="3752603"/>
                </a:cubicBezTo>
                <a:lnTo>
                  <a:pt x="2481943" y="3764478"/>
                </a:lnTo>
                <a:cubicBezTo>
                  <a:pt x="2483922" y="3770416"/>
                  <a:pt x="2484242" y="3777198"/>
                  <a:pt x="2487880" y="3782291"/>
                </a:cubicBezTo>
                <a:cubicBezTo>
                  <a:pt x="2503264" y="3803828"/>
                  <a:pt x="2525846" y="3815518"/>
                  <a:pt x="2547257" y="3829792"/>
                </a:cubicBezTo>
                <a:lnTo>
                  <a:pt x="2582883" y="3853543"/>
                </a:lnTo>
                <a:cubicBezTo>
                  <a:pt x="2588821" y="3855522"/>
                  <a:pt x="2595098" y="3856682"/>
                  <a:pt x="2600696" y="3859481"/>
                </a:cubicBezTo>
                <a:cubicBezTo>
                  <a:pt x="2607079" y="3862672"/>
                  <a:pt x="2612126" y="3868165"/>
                  <a:pt x="2618509" y="3871356"/>
                </a:cubicBezTo>
                <a:cubicBezTo>
                  <a:pt x="2628005" y="3876104"/>
                  <a:pt x="2651188" y="3880692"/>
                  <a:pt x="2660073" y="3883231"/>
                </a:cubicBezTo>
                <a:cubicBezTo>
                  <a:pt x="2666091" y="3884950"/>
                  <a:pt x="2671948" y="3887190"/>
                  <a:pt x="2677886" y="3889169"/>
                </a:cubicBezTo>
                <a:cubicBezTo>
                  <a:pt x="2681844" y="3895107"/>
                  <a:pt x="2684189" y="3902524"/>
                  <a:pt x="2689761" y="3906982"/>
                </a:cubicBezTo>
                <a:cubicBezTo>
                  <a:pt x="2694648" y="3910892"/>
                  <a:pt x="2702103" y="3909879"/>
                  <a:pt x="2707574" y="3912919"/>
                </a:cubicBezTo>
                <a:cubicBezTo>
                  <a:pt x="2720050" y="3919850"/>
                  <a:pt x="2729660" y="3932156"/>
                  <a:pt x="2743200" y="3936670"/>
                </a:cubicBezTo>
                <a:cubicBezTo>
                  <a:pt x="2749138" y="3938649"/>
                  <a:pt x="2755542" y="3939568"/>
                  <a:pt x="2761013" y="3942608"/>
                </a:cubicBezTo>
                <a:cubicBezTo>
                  <a:pt x="2773489" y="3949539"/>
                  <a:pt x="2784764" y="3958441"/>
                  <a:pt x="2796639" y="3966358"/>
                </a:cubicBezTo>
                <a:cubicBezTo>
                  <a:pt x="2802577" y="3970317"/>
                  <a:pt x="2809406" y="3973188"/>
                  <a:pt x="2814452" y="3978234"/>
                </a:cubicBezTo>
                <a:cubicBezTo>
                  <a:pt x="2837311" y="4001093"/>
                  <a:pt x="2825278" y="3991389"/>
                  <a:pt x="2850078" y="4007922"/>
                </a:cubicBezTo>
                <a:cubicBezTo>
                  <a:pt x="2854036" y="4013860"/>
                  <a:pt x="2856381" y="4021277"/>
                  <a:pt x="2861953" y="4025735"/>
                </a:cubicBezTo>
                <a:cubicBezTo>
                  <a:pt x="2866840" y="4029645"/>
                  <a:pt x="2874013" y="4029208"/>
                  <a:pt x="2879766" y="4031673"/>
                </a:cubicBezTo>
                <a:cubicBezTo>
                  <a:pt x="2887902" y="4035160"/>
                  <a:pt x="2895600" y="4039590"/>
                  <a:pt x="2903517" y="4043548"/>
                </a:cubicBezTo>
                <a:cubicBezTo>
                  <a:pt x="2943047" y="4083078"/>
                  <a:pt x="2900476" y="4045818"/>
                  <a:pt x="2939143" y="4067299"/>
                </a:cubicBezTo>
                <a:cubicBezTo>
                  <a:pt x="2951619" y="4074230"/>
                  <a:pt x="2962894" y="4083132"/>
                  <a:pt x="2974769" y="4091049"/>
                </a:cubicBezTo>
                <a:cubicBezTo>
                  <a:pt x="2980707" y="4095008"/>
                  <a:pt x="2985812" y="4100669"/>
                  <a:pt x="2992582" y="4102925"/>
                </a:cubicBezTo>
                <a:lnTo>
                  <a:pt x="3010395" y="4108862"/>
                </a:lnTo>
                <a:cubicBezTo>
                  <a:pt x="3020291" y="4118758"/>
                  <a:pt x="3028438" y="4130788"/>
                  <a:pt x="3040083" y="4138551"/>
                </a:cubicBezTo>
                <a:cubicBezTo>
                  <a:pt x="3046021" y="4142509"/>
                  <a:pt x="3052414" y="4145858"/>
                  <a:pt x="3057896" y="4150426"/>
                </a:cubicBezTo>
                <a:cubicBezTo>
                  <a:pt x="3087548" y="4175136"/>
                  <a:pt x="3062217" y="4163741"/>
                  <a:pt x="3093522" y="4174177"/>
                </a:cubicBezTo>
                <a:cubicBezTo>
                  <a:pt x="3099460" y="4180115"/>
                  <a:pt x="3104707" y="4186835"/>
                  <a:pt x="3111335" y="4191990"/>
                </a:cubicBezTo>
                <a:cubicBezTo>
                  <a:pt x="3122601" y="4200752"/>
                  <a:pt x="3136869" y="4205648"/>
                  <a:pt x="3146961" y="4215740"/>
                </a:cubicBezTo>
                <a:cubicBezTo>
                  <a:pt x="3152899" y="4221678"/>
                  <a:pt x="3158146" y="4228398"/>
                  <a:pt x="3164774" y="4233553"/>
                </a:cubicBezTo>
                <a:cubicBezTo>
                  <a:pt x="3176040" y="4242315"/>
                  <a:pt x="3190308" y="4247212"/>
                  <a:pt x="3200400" y="4257304"/>
                </a:cubicBezTo>
                <a:cubicBezTo>
                  <a:pt x="3206338" y="4263242"/>
                  <a:pt x="3211226" y="4270459"/>
                  <a:pt x="3218213" y="4275117"/>
                </a:cubicBezTo>
                <a:cubicBezTo>
                  <a:pt x="3223421" y="4278589"/>
                  <a:pt x="3230555" y="4278015"/>
                  <a:pt x="3236026" y="4281055"/>
                </a:cubicBezTo>
                <a:cubicBezTo>
                  <a:pt x="3248502" y="4287986"/>
                  <a:pt x="3259777" y="4296888"/>
                  <a:pt x="3271652" y="4304805"/>
                </a:cubicBezTo>
                <a:cubicBezTo>
                  <a:pt x="3277590" y="4308764"/>
                  <a:pt x="3283082" y="4313490"/>
                  <a:pt x="3289465" y="4316681"/>
                </a:cubicBezTo>
                <a:cubicBezTo>
                  <a:pt x="3297382" y="4320639"/>
                  <a:pt x="3305531" y="4324165"/>
                  <a:pt x="3313216" y="4328556"/>
                </a:cubicBezTo>
                <a:cubicBezTo>
                  <a:pt x="3345447" y="4346973"/>
                  <a:pt x="3316181" y="4335481"/>
                  <a:pt x="3348842" y="4346369"/>
                </a:cubicBezTo>
                <a:cubicBezTo>
                  <a:pt x="3372495" y="4381849"/>
                  <a:pt x="3346662" y="4350998"/>
                  <a:pt x="3378530" y="4370119"/>
                </a:cubicBezTo>
                <a:cubicBezTo>
                  <a:pt x="3387695" y="4375618"/>
                  <a:pt x="3404205" y="4401159"/>
                  <a:pt x="3408218" y="4405745"/>
                </a:cubicBezTo>
                <a:cubicBezTo>
                  <a:pt x="3415591" y="4414171"/>
                  <a:pt x="3424052" y="4421579"/>
                  <a:pt x="3431969" y="4429496"/>
                </a:cubicBezTo>
                <a:cubicBezTo>
                  <a:pt x="3445102" y="4442629"/>
                  <a:pt x="3453390" y="4448588"/>
                  <a:pt x="3461657" y="4465122"/>
                </a:cubicBezTo>
                <a:cubicBezTo>
                  <a:pt x="3464456" y="4470720"/>
                  <a:pt x="3464796" y="4477337"/>
                  <a:pt x="3467595" y="4482935"/>
                </a:cubicBezTo>
                <a:cubicBezTo>
                  <a:pt x="3472422" y="4492588"/>
                  <a:pt x="3492575" y="4517774"/>
                  <a:pt x="3497283" y="4524499"/>
                </a:cubicBezTo>
                <a:cubicBezTo>
                  <a:pt x="3505468" y="4536191"/>
                  <a:pt x="3521034" y="4560125"/>
                  <a:pt x="3521034" y="4560125"/>
                </a:cubicBezTo>
                <a:cubicBezTo>
                  <a:pt x="3523013" y="4568042"/>
                  <a:pt x="3523322" y="4576576"/>
                  <a:pt x="3526971" y="4583875"/>
                </a:cubicBezTo>
                <a:cubicBezTo>
                  <a:pt x="3529475" y="4588882"/>
                  <a:pt x="3536343" y="4590744"/>
                  <a:pt x="3538847" y="4595751"/>
                </a:cubicBezTo>
                <a:cubicBezTo>
                  <a:pt x="3542496" y="4603050"/>
                  <a:pt x="3542542" y="4611655"/>
                  <a:pt x="3544784" y="4619501"/>
                </a:cubicBezTo>
                <a:cubicBezTo>
                  <a:pt x="3546503" y="4625519"/>
                  <a:pt x="3547923" y="4631716"/>
                  <a:pt x="3550722" y="4637314"/>
                </a:cubicBezTo>
                <a:cubicBezTo>
                  <a:pt x="3553913" y="4643697"/>
                  <a:pt x="3559699" y="4648606"/>
                  <a:pt x="3562597" y="4655127"/>
                </a:cubicBezTo>
                <a:cubicBezTo>
                  <a:pt x="3567681" y="4666566"/>
                  <a:pt x="3567530" y="4680337"/>
                  <a:pt x="3574473" y="4690753"/>
                </a:cubicBezTo>
                <a:cubicBezTo>
                  <a:pt x="3582390" y="4702628"/>
                  <a:pt x="3588131" y="4716287"/>
                  <a:pt x="3598223" y="4726379"/>
                </a:cubicBezTo>
                <a:cubicBezTo>
                  <a:pt x="3602182" y="4730338"/>
                  <a:pt x="3606740" y="4733776"/>
                  <a:pt x="3610099" y="4738255"/>
                </a:cubicBezTo>
                <a:cubicBezTo>
                  <a:pt x="3618662" y="4749673"/>
                  <a:pt x="3623757" y="4763789"/>
                  <a:pt x="3633849" y="4773881"/>
                </a:cubicBezTo>
                <a:cubicBezTo>
                  <a:pt x="3637808" y="4777839"/>
                  <a:pt x="3642228" y="4781385"/>
                  <a:pt x="3645725" y="4785756"/>
                </a:cubicBezTo>
                <a:cubicBezTo>
                  <a:pt x="3650183" y="4791328"/>
                  <a:pt x="3654409" y="4797186"/>
                  <a:pt x="3657600" y="4803569"/>
                </a:cubicBezTo>
                <a:cubicBezTo>
                  <a:pt x="3660399" y="4809167"/>
                  <a:pt x="3659628" y="4816495"/>
                  <a:pt x="3663538" y="4821382"/>
                </a:cubicBezTo>
                <a:cubicBezTo>
                  <a:pt x="3667996" y="4826954"/>
                  <a:pt x="3675413" y="4829299"/>
                  <a:pt x="3681351" y="4833257"/>
                </a:cubicBezTo>
                <a:cubicBezTo>
                  <a:pt x="3683330" y="4839195"/>
                  <a:pt x="3684068" y="4845703"/>
                  <a:pt x="3687288" y="4851070"/>
                </a:cubicBezTo>
                <a:cubicBezTo>
                  <a:pt x="3690168" y="4855870"/>
                  <a:pt x="3695667" y="4858574"/>
                  <a:pt x="3699164" y="4862945"/>
                </a:cubicBezTo>
                <a:cubicBezTo>
                  <a:pt x="3703622" y="4868517"/>
                  <a:pt x="3707848" y="4874375"/>
                  <a:pt x="3711039" y="4880758"/>
                </a:cubicBezTo>
                <a:cubicBezTo>
                  <a:pt x="3713838" y="4886356"/>
                  <a:pt x="3714178" y="4892973"/>
                  <a:pt x="3716977" y="4898571"/>
                </a:cubicBezTo>
                <a:cubicBezTo>
                  <a:pt x="3720168" y="4904954"/>
                  <a:pt x="3725954" y="4909863"/>
                  <a:pt x="3728852" y="4916384"/>
                </a:cubicBezTo>
                <a:cubicBezTo>
                  <a:pt x="3757113" y="4979973"/>
                  <a:pt x="3725728" y="4929513"/>
                  <a:pt x="3752603" y="4969823"/>
                </a:cubicBezTo>
                <a:cubicBezTo>
                  <a:pt x="3754582" y="4975761"/>
                  <a:pt x="3756821" y="4981618"/>
                  <a:pt x="3758540" y="4987636"/>
                </a:cubicBezTo>
                <a:cubicBezTo>
                  <a:pt x="3760782" y="4995483"/>
                  <a:pt x="3761263" y="5003886"/>
                  <a:pt x="3764478" y="5011387"/>
                </a:cubicBezTo>
                <a:cubicBezTo>
                  <a:pt x="3767289" y="5017946"/>
                  <a:pt x="3773162" y="5022817"/>
                  <a:pt x="3776353" y="5029200"/>
                </a:cubicBezTo>
                <a:cubicBezTo>
                  <a:pt x="3781120" y="5038733"/>
                  <a:pt x="3784487" y="5048908"/>
                  <a:pt x="3788229" y="5058888"/>
                </a:cubicBezTo>
                <a:cubicBezTo>
                  <a:pt x="3790427" y="5064748"/>
                  <a:pt x="3790946" y="5071334"/>
                  <a:pt x="3794166" y="5076701"/>
                </a:cubicBezTo>
                <a:cubicBezTo>
                  <a:pt x="3797046" y="5081502"/>
                  <a:pt x="3802083" y="5084618"/>
                  <a:pt x="3806042" y="5088577"/>
                </a:cubicBezTo>
                <a:cubicBezTo>
                  <a:pt x="3818399" y="5138008"/>
                  <a:pt x="3803352" y="5089133"/>
                  <a:pt x="3823855" y="5130140"/>
                </a:cubicBezTo>
                <a:cubicBezTo>
                  <a:pt x="3848438" y="5179306"/>
                  <a:pt x="3807632" y="5114716"/>
                  <a:pt x="3841668" y="5165766"/>
                </a:cubicBezTo>
                <a:cubicBezTo>
                  <a:pt x="3861630" y="5225658"/>
                  <a:pt x="3831165" y="5132736"/>
                  <a:pt x="3853543" y="5207330"/>
                </a:cubicBezTo>
                <a:cubicBezTo>
                  <a:pt x="3857140" y="5219320"/>
                  <a:pt x="3861460" y="5231081"/>
                  <a:pt x="3865418" y="5242956"/>
                </a:cubicBezTo>
                <a:lnTo>
                  <a:pt x="3883231" y="5296395"/>
                </a:lnTo>
                <a:cubicBezTo>
                  <a:pt x="3885210" y="5302333"/>
                  <a:pt x="3887651" y="5308136"/>
                  <a:pt x="3889169" y="5314208"/>
                </a:cubicBezTo>
                <a:cubicBezTo>
                  <a:pt x="3891072" y="5321823"/>
                  <a:pt x="3896783" y="5347249"/>
                  <a:pt x="3901044" y="5355771"/>
                </a:cubicBezTo>
                <a:cubicBezTo>
                  <a:pt x="3904235" y="5362154"/>
                  <a:pt x="3908961" y="5367646"/>
                  <a:pt x="3912919" y="5373584"/>
                </a:cubicBezTo>
                <a:cubicBezTo>
                  <a:pt x="3914898" y="5383480"/>
                  <a:pt x="3916202" y="5393536"/>
                  <a:pt x="3918857" y="5403273"/>
                </a:cubicBezTo>
                <a:cubicBezTo>
                  <a:pt x="3918862" y="5403292"/>
                  <a:pt x="3933698" y="5447796"/>
                  <a:pt x="3936670" y="5456712"/>
                </a:cubicBezTo>
                <a:lnTo>
                  <a:pt x="3942608" y="5474525"/>
                </a:lnTo>
                <a:cubicBezTo>
                  <a:pt x="3944587" y="5480463"/>
                  <a:pt x="3944119" y="5487913"/>
                  <a:pt x="3948545" y="5492338"/>
                </a:cubicBezTo>
                <a:cubicBezTo>
                  <a:pt x="3952504" y="5496296"/>
                  <a:pt x="3957062" y="5499734"/>
                  <a:pt x="3960421" y="5504213"/>
                </a:cubicBezTo>
                <a:cubicBezTo>
                  <a:pt x="3968984" y="5515631"/>
                  <a:pt x="3974079" y="5529747"/>
                  <a:pt x="3984171" y="5539839"/>
                </a:cubicBezTo>
                <a:cubicBezTo>
                  <a:pt x="3988130" y="5543797"/>
                  <a:pt x="3992688" y="5547235"/>
                  <a:pt x="3996047" y="5551714"/>
                </a:cubicBezTo>
                <a:cubicBezTo>
                  <a:pt x="4036335" y="5605430"/>
                  <a:pt x="4004436" y="5571979"/>
                  <a:pt x="4031673" y="5599216"/>
                </a:cubicBezTo>
                <a:cubicBezTo>
                  <a:pt x="4033652" y="5605154"/>
                  <a:pt x="4033855" y="5612022"/>
                  <a:pt x="4037610" y="5617029"/>
                </a:cubicBezTo>
                <a:cubicBezTo>
                  <a:pt x="4046007" y="5628225"/>
                  <a:pt x="4067299" y="5646717"/>
                  <a:pt x="4067299" y="5646717"/>
                </a:cubicBezTo>
                <a:cubicBezTo>
                  <a:pt x="4084117" y="5697178"/>
                  <a:pt x="4060661" y="5635653"/>
                  <a:pt x="4085112" y="5676405"/>
                </a:cubicBezTo>
                <a:cubicBezTo>
                  <a:pt x="4088332" y="5681772"/>
                  <a:pt x="4086623" y="5689792"/>
                  <a:pt x="4091049" y="5694218"/>
                </a:cubicBezTo>
                <a:cubicBezTo>
                  <a:pt x="4095475" y="5698644"/>
                  <a:pt x="4102924" y="5698177"/>
                  <a:pt x="4108862" y="5700156"/>
                </a:cubicBezTo>
                <a:cubicBezTo>
                  <a:pt x="4114468" y="5716972"/>
                  <a:pt x="4114280" y="5721617"/>
                  <a:pt x="4126675" y="5735782"/>
                </a:cubicBezTo>
                <a:cubicBezTo>
                  <a:pt x="4135891" y="5746314"/>
                  <a:pt x="4148601" y="5753825"/>
                  <a:pt x="4156364" y="5765470"/>
                </a:cubicBezTo>
                <a:cubicBezTo>
                  <a:pt x="4185847" y="5809696"/>
                  <a:pt x="4147954" y="5755378"/>
                  <a:pt x="4186052" y="5801096"/>
                </a:cubicBezTo>
                <a:cubicBezTo>
                  <a:pt x="4190620" y="5806578"/>
                  <a:pt x="4193283" y="5813491"/>
                  <a:pt x="4197927" y="5818909"/>
                </a:cubicBezTo>
                <a:cubicBezTo>
                  <a:pt x="4205213" y="5827410"/>
                  <a:pt x="4215468" y="5833344"/>
                  <a:pt x="4221678" y="5842660"/>
                </a:cubicBezTo>
                <a:cubicBezTo>
                  <a:pt x="4225636" y="5848598"/>
                  <a:pt x="4229095" y="5854901"/>
                  <a:pt x="4233553" y="5860473"/>
                </a:cubicBezTo>
                <a:cubicBezTo>
                  <a:pt x="4248283" y="5878886"/>
                  <a:pt x="4245118" y="5865788"/>
                  <a:pt x="4257304" y="5890161"/>
                </a:cubicBezTo>
                <a:cubicBezTo>
                  <a:pt x="4270693" y="5916938"/>
                  <a:pt x="4253849" y="5900265"/>
                  <a:pt x="4275117" y="5925787"/>
                </a:cubicBezTo>
                <a:cubicBezTo>
                  <a:pt x="4280493" y="5932238"/>
                  <a:pt x="4287775" y="5936972"/>
                  <a:pt x="4292930" y="5943600"/>
                </a:cubicBezTo>
                <a:cubicBezTo>
                  <a:pt x="4301692" y="5954866"/>
                  <a:pt x="4306588" y="5969134"/>
                  <a:pt x="4316680" y="5979226"/>
                </a:cubicBezTo>
                <a:cubicBezTo>
                  <a:pt x="4324597" y="5987143"/>
                  <a:pt x="4334221" y="5993661"/>
                  <a:pt x="4340431" y="6002977"/>
                </a:cubicBezTo>
                <a:cubicBezTo>
                  <a:pt x="4376981" y="6057803"/>
                  <a:pt x="4330339" y="5990362"/>
                  <a:pt x="4364182" y="6032665"/>
                </a:cubicBezTo>
                <a:cubicBezTo>
                  <a:pt x="4368640" y="6038237"/>
                  <a:pt x="4371489" y="6044996"/>
                  <a:pt x="4376057" y="6050478"/>
                </a:cubicBezTo>
                <a:cubicBezTo>
                  <a:pt x="4381433" y="6056929"/>
                  <a:pt x="4388494" y="6061840"/>
                  <a:pt x="4393870" y="6068291"/>
                </a:cubicBezTo>
                <a:cubicBezTo>
                  <a:pt x="4418610" y="6097979"/>
                  <a:pt x="4390901" y="6076208"/>
                  <a:pt x="4423558" y="6097979"/>
                </a:cubicBezTo>
                <a:cubicBezTo>
                  <a:pt x="4427517" y="6103917"/>
                  <a:pt x="4430735" y="6110421"/>
                  <a:pt x="4435434" y="6115792"/>
                </a:cubicBezTo>
                <a:cubicBezTo>
                  <a:pt x="4444650" y="6126325"/>
                  <a:pt x="4457359" y="6133836"/>
                  <a:pt x="4465122" y="6145481"/>
                </a:cubicBezTo>
                <a:cubicBezTo>
                  <a:pt x="4470517" y="6153574"/>
                  <a:pt x="4479470" y="6169528"/>
                  <a:pt x="4488873" y="6175169"/>
                </a:cubicBezTo>
                <a:cubicBezTo>
                  <a:pt x="4494240" y="6178389"/>
                  <a:pt x="4500748" y="6179127"/>
                  <a:pt x="4506686" y="6181106"/>
                </a:cubicBezTo>
                <a:cubicBezTo>
                  <a:pt x="4510644" y="6185065"/>
                  <a:pt x="4514190" y="6189485"/>
                  <a:pt x="4518561" y="6192982"/>
                </a:cubicBezTo>
                <a:cubicBezTo>
                  <a:pt x="4524133" y="6197440"/>
                  <a:pt x="4531328" y="6199811"/>
                  <a:pt x="4536374" y="6204857"/>
                </a:cubicBezTo>
                <a:cubicBezTo>
                  <a:pt x="4541420" y="6209903"/>
                  <a:pt x="4542879" y="6217971"/>
                  <a:pt x="4548249" y="6222670"/>
                </a:cubicBezTo>
                <a:cubicBezTo>
                  <a:pt x="4558990" y="6232069"/>
                  <a:pt x="4573782" y="6236329"/>
                  <a:pt x="4583875" y="6246421"/>
                </a:cubicBezTo>
                <a:cubicBezTo>
                  <a:pt x="4587834" y="6250379"/>
                  <a:pt x="4592254" y="6253925"/>
                  <a:pt x="4595751" y="6258296"/>
                </a:cubicBezTo>
                <a:cubicBezTo>
                  <a:pt x="4600209" y="6263868"/>
                  <a:pt x="4602580" y="6271063"/>
                  <a:pt x="4607626" y="6276109"/>
                </a:cubicBezTo>
                <a:cubicBezTo>
                  <a:pt x="4612672" y="6281155"/>
                  <a:pt x="4620021" y="6283340"/>
                  <a:pt x="4625439" y="6287984"/>
                </a:cubicBezTo>
                <a:cubicBezTo>
                  <a:pt x="4675833" y="6331179"/>
                  <a:pt x="4626109" y="6296348"/>
                  <a:pt x="4667003" y="6323610"/>
                </a:cubicBezTo>
                <a:cubicBezTo>
                  <a:pt x="4678680" y="6341126"/>
                  <a:pt x="4679546" y="6344948"/>
                  <a:pt x="4696691" y="6359236"/>
                </a:cubicBezTo>
                <a:cubicBezTo>
                  <a:pt x="4702173" y="6363805"/>
                  <a:pt x="4709170" y="6366371"/>
                  <a:pt x="4714504" y="6371112"/>
                </a:cubicBezTo>
                <a:cubicBezTo>
                  <a:pt x="4727056" y="6382270"/>
                  <a:pt x="4736695" y="6396661"/>
                  <a:pt x="4750130" y="6406738"/>
                </a:cubicBezTo>
                <a:cubicBezTo>
                  <a:pt x="4758047" y="6412676"/>
                  <a:pt x="4766278" y="6418216"/>
                  <a:pt x="4773880" y="6424551"/>
                </a:cubicBezTo>
                <a:cubicBezTo>
                  <a:pt x="4778181" y="6428135"/>
                  <a:pt x="4782259" y="6432055"/>
                  <a:pt x="4785756" y="6436426"/>
                </a:cubicBezTo>
                <a:cubicBezTo>
                  <a:pt x="4790214" y="6441998"/>
                  <a:pt x="4792059" y="6449781"/>
                  <a:pt x="4797631" y="6454239"/>
                </a:cubicBezTo>
                <a:cubicBezTo>
                  <a:pt x="4802518" y="6458149"/>
                  <a:pt x="4809846" y="6457378"/>
                  <a:pt x="4815444" y="6460177"/>
                </a:cubicBezTo>
                <a:cubicBezTo>
                  <a:pt x="4821827" y="6463368"/>
                  <a:pt x="4827319" y="6468094"/>
                  <a:pt x="4833257" y="6472052"/>
                </a:cubicBezTo>
                <a:cubicBezTo>
                  <a:pt x="4837215" y="6477990"/>
                  <a:pt x="4839560" y="6485407"/>
                  <a:pt x="4845132" y="6489865"/>
                </a:cubicBezTo>
                <a:cubicBezTo>
                  <a:pt x="4850019" y="6493775"/>
                  <a:pt x="4857578" y="6492583"/>
                  <a:pt x="4862945" y="6495803"/>
                </a:cubicBezTo>
                <a:cubicBezTo>
                  <a:pt x="4867745" y="6498683"/>
                  <a:pt x="4870449" y="6504181"/>
                  <a:pt x="4874821" y="6507678"/>
                </a:cubicBezTo>
                <a:cubicBezTo>
                  <a:pt x="4880393" y="6512136"/>
                  <a:pt x="4887264" y="6514854"/>
                  <a:pt x="4892634" y="6519553"/>
                </a:cubicBezTo>
                <a:cubicBezTo>
                  <a:pt x="4948209" y="6568181"/>
                  <a:pt x="4900051" y="6534395"/>
                  <a:pt x="4940135" y="6561117"/>
                </a:cubicBezTo>
                <a:cubicBezTo>
                  <a:pt x="4944093" y="6567055"/>
                  <a:pt x="4946964" y="6573884"/>
                  <a:pt x="4952010" y="6578930"/>
                </a:cubicBezTo>
                <a:cubicBezTo>
                  <a:pt x="4957056" y="6583976"/>
                  <a:pt x="4964251" y="6586347"/>
                  <a:pt x="4969823" y="6590805"/>
                </a:cubicBezTo>
                <a:cubicBezTo>
                  <a:pt x="5012127" y="6624648"/>
                  <a:pt x="4944688" y="6578007"/>
                  <a:pt x="4999512" y="6614556"/>
                </a:cubicBezTo>
                <a:cubicBezTo>
                  <a:pt x="5022922" y="6649672"/>
                  <a:pt x="4996786" y="6616850"/>
                  <a:pt x="5035138" y="6644244"/>
                </a:cubicBezTo>
                <a:cubicBezTo>
                  <a:pt x="5041971" y="6649125"/>
                  <a:pt x="5046500" y="6656681"/>
                  <a:pt x="5052951" y="6662057"/>
                </a:cubicBezTo>
                <a:cubicBezTo>
                  <a:pt x="5058433" y="6666625"/>
                  <a:pt x="5065282" y="6669364"/>
                  <a:pt x="5070764" y="6673932"/>
                </a:cubicBezTo>
                <a:cubicBezTo>
                  <a:pt x="5100416" y="6698642"/>
                  <a:pt x="5075085" y="6687247"/>
                  <a:pt x="5106390" y="6697683"/>
                </a:cubicBezTo>
                <a:cubicBezTo>
                  <a:pt x="5148711" y="6740004"/>
                  <a:pt x="5100676" y="6694298"/>
                  <a:pt x="5142016" y="6727371"/>
                </a:cubicBezTo>
                <a:cubicBezTo>
                  <a:pt x="5160429" y="6742101"/>
                  <a:pt x="5147331" y="6738936"/>
                  <a:pt x="5171704" y="6751122"/>
                </a:cubicBezTo>
                <a:cubicBezTo>
                  <a:pt x="5177302" y="6753921"/>
                  <a:pt x="5183919" y="6754261"/>
                  <a:pt x="5189517" y="6757060"/>
                </a:cubicBezTo>
                <a:cubicBezTo>
                  <a:pt x="5195900" y="6760251"/>
                  <a:pt x="5200809" y="6766037"/>
                  <a:pt x="5207330" y="6768935"/>
                </a:cubicBezTo>
                <a:cubicBezTo>
                  <a:pt x="5218769" y="6774019"/>
                  <a:pt x="5242956" y="6780810"/>
                  <a:pt x="5242956" y="6780810"/>
                </a:cubicBezTo>
                <a:cubicBezTo>
                  <a:pt x="5266857" y="6804713"/>
                  <a:pt x="5240281" y="6782208"/>
                  <a:pt x="5278582" y="6798623"/>
                </a:cubicBezTo>
                <a:cubicBezTo>
                  <a:pt x="5285141" y="6801434"/>
                  <a:pt x="5289874" y="6807601"/>
                  <a:pt x="5296395" y="6810499"/>
                </a:cubicBezTo>
                <a:cubicBezTo>
                  <a:pt x="5307834" y="6815583"/>
                  <a:pt x="5320146" y="6818416"/>
                  <a:pt x="5332021" y="6822374"/>
                </a:cubicBezTo>
                <a:lnTo>
                  <a:pt x="5385460" y="6840187"/>
                </a:lnTo>
                <a:cubicBezTo>
                  <a:pt x="5391398" y="6842166"/>
                  <a:pt x="5397201" y="6844607"/>
                  <a:pt x="5403273" y="6846125"/>
                </a:cubicBezTo>
                <a:cubicBezTo>
                  <a:pt x="5411190" y="6848104"/>
                  <a:pt x="5419207" y="6849717"/>
                  <a:pt x="5427023" y="6852062"/>
                </a:cubicBezTo>
                <a:cubicBezTo>
                  <a:pt x="5439013" y="6855659"/>
                  <a:pt x="5450774" y="6859980"/>
                  <a:pt x="5462649" y="6863938"/>
                </a:cubicBezTo>
                <a:lnTo>
                  <a:pt x="5498275" y="6875813"/>
                </a:lnTo>
                <a:lnTo>
                  <a:pt x="5516088" y="6881751"/>
                </a:lnTo>
                <a:lnTo>
                  <a:pt x="5533901" y="6887688"/>
                </a:lnTo>
              </a:path>
            </a:pathLst>
          </a:cu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96059" y="474559"/>
            <a:ext cx="169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3D2FF"/>
                </a:solidFill>
              </a:rPr>
              <a:t>79.7-acre parcel</a:t>
            </a:r>
          </a:p>
        </p:txBody>
      </p:sp>
      <p:sp>
        <p:nvSpPr>
          <p:cNvPr id="16" name="Multiply 15"/>
          <p:cNvSpPr/>
          <p:nvPr/>
        </p:nvSpPr>
        <p:spPr>
          <a:xfrm>
            <a:off x="3136670" y="5972907"/>
            <a:ext cx="215476" cy="214414"/>
          </a:xfrm>
          <a:prstGeom prst="mathMultiply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99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7491" y="5893582"/>
            <a:ext cx="219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99FF"/>
                </a:solidFill>
              </a:rPr>
              <a:t>Point of Interconnection</a:t>
            </a:r>
          </a:p>
        </p:txBody>
      </p:sp>
    </p:spTree>
    <p:extLst>
      <p:ext uri="{BB962C8B-B14F-4D97-AF65-F5344CB8AC3E}">
        <p14:creationId xmlns:p14="http://schemas.microsoft.com/office/powerpoint/2010/main" val="67921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4490-D987-4BC3-BD7E-FB95CE92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FD3E-D2AE-4DF2-9595-D50E9DF77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04790B-8FA2-405F-8A62-6725F3E6C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98"/>
            <a:ext cx="9044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7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1B39F-8BCF-4804-B066-B2FC2383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Justification for Second One Year Time Extension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56AE1-BBCD-4EB3-8602-5BA4389DE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/>
              <a:t>CUP 3609 </a:t>
            </a:r>
            <a:r>
              <a:rPr lang="en-US" sz="2400" i="1" dirty="0"/>
              <a:t>was previously </a:t>
            </a:r>
            <a:r>
              <a:rPr lang="en-US" sz="2400" b="1" i="1" dirty="0"/>
              <a:t>reviewed</a:t>
            </a:r>
            <a:r>
              <a:rPr lang="en-US" sz="2400" i="1" dirty="0"/>
              <a:t> and </a:t>
            </a:r>
            <a:r>
              <a:rPr lang="en-US" sz="2400" b="1" i="1" dirty="0"/>
              <a:t>approved</a:t>
            </a:r>
            <a:r>
              <a:rPr lang="en-US" sz="2400" i="1" dirty="0"/>
              <a:t> by the County</a:t>
            </a:r>
          </a:p>
          <a:p>
            <a:endParaRPr lang="en-US" sz="2400" i="1" dirty="0"/>
          </a:p>
          <a:p>
            <a:r>
              <a:rPr lang="en-US" sz="2400" i="1" dirty="0"/>
              <a:t> There is n</a:t>
            </a:r>
            <a:r>
              <a:rPr lang="en-US" sz="2400" b="1" i="1" dirty="0"/>
              <a:t>o change </a:t>
            </a:r>
            <a:r>
              <a:rPr lang="en-US" sz="2400" i="1" dirty="0"/>
              <a:t>to the design and use of the approved project</a:t>
            </a:r>
          </a:p>
          <a:p>
            <a:pPr marL="0" indent="0">
              <a:buNone/>
            </a:pPr>
            <a:endParaRPr lang="en-US" sz="2400" i="1" dirty="0"/>
          </a:p>
          <a:p>
            <a:r>
              <a:rPr lang="en-US" sz="2400" b="1" i="1" dirty="0"/>
              <a:t>No building </a:t>
            </a:r>
            <a:r>
              <a:rPr lang="en-US" sz="2400" i="1" dirty="0"/>
              <a:t>due to </a:t>
            </a:r>
            <a:r>
              <a:rPr lang="en-US" sz="2400" b="1" i="1" dirty="0"/>
              <a:t>Covid-19 restrictions</a:t>
            </a:r>
          </a:p>
          <a:p>
            <a:pPr marL="0" indent="0">
              <a:buNone/>
            </a:pPr>
            <a:endParaRPr lang="en-US" sz="2400" b="1" i="1" dirty="0"/>
          </a:p>
          <a:p>
            <a:r>
              <a:rPr lang="en-US" sz="2400" i="1" dirty="0"/>
              <a:t>A </a:t>
            </a:r>
            <a:r>
              <a:rPr lang="en-US" sz="2400" b="1" i="1" dirty="0"/>
              <a:t>second</a:t>
            </a:r>
            <a:r>
              <a:rPr lang="en-US" sz="2400" i="1" dirty="0"/>
              <a:t> one-year CUP permit extension is </a:t>
            </a:r>
            <a:r>
              <a:rPr lang="en-US" sz="2400" b="1" i="1" dirty="0"/>
              <a:t>needed</a:t>
            </a:r>
          </a:p>
        </p:txBody>
      </p:sp>
    </p:spTree>
    <p:extLst>
      <p:ext uri="{BB962C8B-B14F-4D97-AF65-F5344CB8AC3E}">
        <p14:creationId xmlns:p14="http://schemas.microsoft.com/office/powerpoint/2010/main" val="207248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C5F3-A3DB-47FC-8B8C-48C3D4336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5321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Conclusion &amp; Planning Commission 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8C9D6-9F75-40A5-9C29-8FF34BB5C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7485"/>
            <a:ext cx="7886700" cy="490947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Staff recommends that the </a:t>
            </a:r>
            <a:r>
              <a:rPr lang="en-US" sz="2200" b="1" dirty="0"/>
              <a:t>second</a:t>
            </a:r>
            <a:r>
              <a:rPr lang="en-US" sz="2200" dirty="0"/>
              <a:t> one-year Time Extension for Unclassified Conditional Use Permit No. 3609 should be </a:t>
            </a:r>
            <a:r>
              <a:rPr lang="en-US" sz="2200" b="1" dirty="0"/>
              <a:t>approved</a:t>
            </a:r>
            <a:r>
              <a:rPr lang="en-US" sz="2200" dirty="0"/>
              <a:t> based on factors by the applicant regarding Covid-19. Approval of this Time Extension will </a:t>
            </a:r>
            <a:r>
              <a:rPr lang="en-US" sz="2200" b="1" dirty="0"/>
              <a:t>extend</a:t>
            </a:r>
            <a:r>
              <a:rPr lang="en-US" sz="2200" dirty="0"/>
              <a:t> the expiration date to </a:t>
            </a:r>
            <a:r>
              <a:rPr lang="en-US" sz="2200" b="1" u="sng" dirty="0"/>
              <a:t>November 10, 2022</a:t>
            </a:r>
            <a:r>
              <a:rPr lang="en-US" sz="2200" u="sng" dirty="0"/>
              <a:t>.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/>
              <a:t>Recommended Motion (Approval Action)</a:t>
            </a:r>
          </a:p>
          <a:p>
            <a:pPr lvl="1"/>
            <a:r>
              <a:rPr lang="en-US" sz="2200" dirty="0"/>
              <a:t>Move to </a:t>
            </a:r>
            <a:r>
              <a:rPr lang="en-US" sz="2200" b="1" dirty="0"/>
              <a:t>approve</a:t>
            </a:r>
            <a:r>
              <a:rPr lang="en-US" sz="2200" dirty="0"/>
              <a:t> the </a:t>
            </a:r>
            <a:r>
              <a:rPr lang="en-US" sz="2200" b="1" dirty="0"/>
              <a:t>second</a:t>
            </a:r>
            <a:r>
              <a:rPr lang="en-US" sz="2200" dirty="0"/>
              <a:t> one-year Time Extension for Unclassified Conditional Use Permit No. 3609</a:t>
            </a:r>
          </a:p>
          <a:p>
            <a:pPr lvl="1"/>
            <a:r>
              <a:rPr lang="en-US" sz="2200" dirty="0"/>
              <a:t>Direct the Secretary to </a:t>
            </a:r>
            <a:r>
              <a:rPr lang="en-US" sz="2200" b="1" dirty="0"/>
              <a:t>prepare a Resolution </a:t>
            </a:r>
            <a:r>
              <a:rPr lang="en-US" sz="2200" dirty="0"/>
              <a:t>documenting the Commission’s action</a:t>
            </a:r>
          </a:p>
          <a:p>
            <a:endParaRPr lang="en-US" sz="2200" dirty="0"/>
          </a:p>
          <a:p>
            <a:r>
              <a:rPr lang="en-US" sz="2200" b="1" dirty="0"/>
              <a:t>Alternative Motion (Denial Action)</a:t>
            </a:r>
          </a:p>
          <a:p>
            <a:pPr lvl="1"/>
            <a:r>
              <a:rPr lang="en-US" sz="2200" dirty="0"/>
              <a:t>Move to </a:t>
            </a:r>
            <a:r>
              <a:rPr lang="en-US" sz="2200" b="1" dirty="0"/>
              <a:t>deny the second one-year Time Extension </a:t>
            </a:r>
            <a:r>
              <a:rPr lang="en-US" sz="2200" dirty="0"/>
              <a:t>request for Unclassified Conditional Use Permit No. 3607 based on </a:t>
            </a:r>
            <a:r>
              <a:rPr lang="en-US" sz="2200" b="1" dirty="0"/>
              <a:t>(state reason for denial)</a:t>
            </a:r>
          </a:p>
          <a:p>
            <a:pPr lvl="1"/>
            <a:r>
              <a:rPr lang="en-US" sz="2200" dirty="0"/>
              <a:t>Direct the Secretary to </a:t>
            </a:r>
            <a:r>
              <a:rPr lang="en-US" sz="2200" b="1" dirty="0"/>
              <a:t>prepare a Resolution </a:t>
            </a:r>
            <a:r>
              <a:rPr lang="en-US" sz="2200" dirty="0"/>
              <a:t>documenting the Commission’s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5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9AC0B034BAD4C9F0F327BE421C22C" ma:contentTypeVersion="10" ma:contentTypeDescription="Create a new document." ma:contentTypeScope="" ma:versionID="c2aeffbb0b89dbbd7efc41ceabb23e3e">
  <xsd:schema xmlns:xsd="http://www.w3.org/2001/XMLSchema" xmlns:xs="http://www.w3.org/2001/XMLSchema" xmlns:p="http://schemas.microsoft.com/office/2006/metadata/properties" xmlns:ns2="88292104-dd8b-439e-bac2-f6c55ae9ee04" xmlns:ns3="b6491903-5d7b-43da-8119-6ca5c50f8029" targetNamespace="http://schemas.microsoft.com/office/2006/metadata/properties" ma:root="true" ma:fieldsID="74be04869c4d19d1b9b48c42aaa873c7" ns2:_="" ns3:_="">
    <xsd:import namespace="88292104-dd8b-439e-bac2-f6c55ae9ee04"/>
    <xsd:import namespace="b6491903-5d7b-43da-8119-6ca5c50f8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92104-dd8b-439e-bac2-f6c55ae9e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662ea8d-3d95-4996-9f67-876649615d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91903-5d7b-43da-8119-6ca5c50f802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bd2320f-7cca-406c-af36-5054b0268b7c}" ma:internalName="TaxCatchAll" ma:showField="CatchAllData" ma:web="b6491903-5d7b-43da-8119-6ca5c50f8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4959E8-1455-49B5-9232-BDEDDD52663B}"/>
</file>

<file path=customXml/itemProps2.xml><?xml version="1.0" encoding="utf-8"?>
<ds:datastoreItem xmlns:ds="http://schemas.openxmlformats.org/officeDocument/2006/customXml" ds:itemID="{72B4F963-43AC-477D-9B0D-58253016D5F8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1424</TotalTime>
  <Words>273</Words>
  <Application>Microsoft Office PowerPoint</Application>
  <PresentationFormat>On-screen Show (4:3)</PresentationFormat>
  <Paragraphs>51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Trebuchet MS</vt:lpstr>
      <vt:lpstr>Office Theme</vt:lpstr>
      <vt:lpstr>PowerPoint Presentation</vt:lpstr>
      <vt:lpstr>Background Information</vt:lpstr>
      <vt:lpstr>PowerPoint Presentation</vt:lpstr>
      <vt:lpstr>PowerPoint Presentation</vt:lpstr>
      <vt:lpstr>PowerPoint Presentation</vt:lpstr>
      <vt:lpstr>PowerPoint Presentation</vt:lpstr>
      <vt:lpstr>Justification for Second One Year Time Extension  </vt:lpstr>
      <vt:lpstr>Conclusion &amp; Planning Commission Motions</vt:lpstr>
    </vt:vector>
  </TitlesOfParts>
  <Company>County of Fresno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Crider, Danielle</dc:creator>
  <cp:lastModifiedBy>Racusin, Elliot</cp:lastModifiedBy>
  <cp:revision>31</cp:revision>
  <dcterms:created xsi:type="dcterms:W3CDTF">2018-10-18T22:08:58Z</dcterms:created>
  <dcterms:modified xsi:type="dcterms:W3CDTF">2021-08-25T16:01:46Z</dcterms:modified>
</cp:coreProperties>
</file>