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Masters/slideMaster1.xml" ContentType="application/vnd.openxmlformats-officedocument.presentationml.slideMaster+xml"/>
  <Override PartName="/ppt/slideLayouts/slideLayout6.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13"/>
  </p:notesMasterIdLst>
  <p:handoutMasterIdLst>
    <p:handoutMasterId r:id="rId14"/>
  </p:handoutMasterIdLst>
  <p:sldIdLst>
    <p:sldId id="266" r:id="rId2"/>
    <p:sldId id="303" r:id="rId3"/>
    <p:sldId id="304" r:id="rId4"/>
    <p:sldId id="308" r:id="rId5"/>
    <p:sldId id="306" r:id="rId6"/>
    <p:sldId id="307" r:id="rId7"/>
    <p:sldId id="309" r:id="rId8"/>
    <p:sldId id="310" r:id="rId9"/>
    <p:sldId id="316" r:id="rId10"/>
    <p:sldId id="300" r:id="rId11"/>
    <p:sldId id="302" r:id="rId12"/>
  </p:sldIdLst>
  <p:sldSz cx="9144000" cy="6858000" type="screen4x3"/>
  <p:notesSz cx="6934200" cy="9220200"/>
  <p:defaultTextStyle>
    <a:defPPr>
      <a:defRPr lang="en-US"/>
    </a:defPPr>
    <a:lvl1pPr algn="l" rtl="0" eaLnBrk="0" fontAlgn="base" hangingPunct="0">
      <a:spcBef>
        <a:spcPct val="0"/>
      </a:spcBef>
      <a:spcAft>
        <a:spcPct val="0"/>
      </a:spcAft>
      <a:defRPr sz="1000" kern="1200">
        <a:solidFill>
          <a:schemeClr val="tx1"/>
        </a:solidFill>
        <a:latin typeface="Arial Rounded MT Bold" pitchFamily="34" charset="0"/>
        <a:ea typeface="+mn-ea"/>
        <a:cs typeface="+mn-cs"/>
      </a:defRPr>
    </a:lvl1pPr>
    <a:lvl2pPr marL="457200" algn="l" rtl="0" eaLnBrk="0" fontAlgn="base" hangingPunct="0">
      <a:spcBef>
        <a:spcPct val="0"/>
      </a:spcBef>
      <a:spcAft>
        <a:spcPct val="0"/>
      </a:spcAft>
      <a:defRPr sz="1000" kern="1200">
        <a:solidFill>
          <a:schemeClr val="tx1"/>
        </a:solidFill>
        <a:latin typeface="Arial Rounded MT Bold" pitchFamily="34" charset="0"/>
        <a:ea typeface="+mn-ea"/>
        <a:cs typeface="+mn-cs"/>
      </a:defRPr>
    </a:lvl2pPr>
    <a:lvl3pPr marL="914400" algn="l" rtl="0" eaLnBrk="0" fontAlgn="base" hangingPunct="0">
      <a:spcBef>
        <a:spcPct val="0"/>
      </a:spcBef>
      <a:spcAft>
        <a:spcPct val="0"/>
      </a:spcAft>
      <a:defRPr sz="1000" kern="1200">
        <a:solidFill>
          <a:schemeClr val="tx1"/>
        </a:solidFill>
        <a:latin typeface="Arial Rounded MT Bold" pitchFamily="34" charset="0"/>
        <a:ea typeface="+mn-ea"/>
        <a:cs typeface="+mn-cs"/>
      </a:defRPr>
    </a:lvl3pPr>
    <a:lvl4pPr marL="1371600" algn="l" rtl="0" eaLnBrk="0" fontAlgn="base" hangingPunct="0">
      <a:spcBef>
        <a:spcPct val="0"/>
      </a:spcBef>
      <a:spcAft>
        <a:spcPct val="0"/>
      </a:spcAft>
      <a:defRPr sz="1000" kern="1200">
        <a:solidFill>
          <a:schemeClr val="tx1"/>
        </a:solidFill>
        <a:latin typeface="Arial Rounded MT Bold" pitchFamily="34" charset="0"/>
        <a:ea typeface="+mn-ea"/>
        <a:cs typeface="+mn-cs"/>
      </a:defRPr>
    </a:lvl4pPr>
    <a:lvl5pPr marL="1828800" algn="l" rtl="0" eaLnBrk="0" fontAlgn="base" hangingPunct="0">
      <a:spcBef>
        <a:spcPct val="0"/>
      </a:spcBef>
      <a:spcAft>
        <a:spcPct val="0"/>
      </a:spcAft>
      <a:defRPr sz="1000" kern="1200">
        <a:solidFill>
          <a:schemeClr val="tx1"/>
        </a:solidFill>
        <a:latin typeface="Arial Rounded MT Bold" pitchFamily="34" charset="0"/>
        <a:ea typeface="+mn-ea"/>
        <a:cs typeface="+mn-cs"/>
      </a:defRPr>
    </a:lvl5pPr>
    <a:lvl6pPr marL="2286000" algn="l" defTabSz="914400" rtl="0" eaLnBrk="1" latinLnBrk="0" hangingPunct="1">
      <a:defRPr sz="1000" kern="1200">
        <a:solidFill>
          <a:schemeClr val="tx1"/>
        </a:solidFill>
        <a:latin typeface="Arial Rounded MT Bold" pitchFamily="34" charset="0"/>
        <a:ea typeface="+mn-ea"/>
        <a:cs typeface="+mn-cs"/>
      </a:defRPr>
    </a:lvl6pPr>
    <a:lvl7pPr marL="2743200" algn="l" defTabSz="914400" rtl="0" eaLnBrk="1" latinLnBrk="0" hangingPunct="1">
      <a:defRPr sz="1000" kern="1200">
        <a:solidFill>
          <a:schemeClr val="tx1"/>
        </a:solidFill>
        <a:latin typeface="Arial Rounded MT Bold" pitchFamily="34" charset="0"/>
        <a:ea typeface="+mn-ea"/>
        <a:cs typeface="+mn-cs"/>
      </a:defRPr>
    </a:lvl7pPr>
    <a:lvl8pPr marL="3200400" algn="l" defTabSz="914400" rtl="0" eaLnBrk="1" latinLnBrk="0" hangingPunct="1">
      <a:defRPr sz="1000" kern="1200">
        <a:solidFill>
          <a:schemeClr val="tx1"/>
        </a:solidFill>
        <a:latin typeface="Arial Rounded MT Bold" pitchFamily="34" charset="0"/>
        <a:ea typeface="+mn-ea"/>
        <a:cs typeface="+mn-cs"/>
      </a:defRPr>
    </a:lvl8pPr>
    <a:lvl9pPr marL="3657600" algn="l" defTabSz="914400" rtl="0" eaLnBrk="1" latinLnBrk="0" hangingPunct="1">
      <a:defRPr sz="1000" kern="1200">
        <a:solidFill>
          <a:schemeClr val="tx1"/>
        </a:solidFill>
        <a:latin typeface="Arial Rounded MT Bold"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04">
          <p15:clr>
            <a:srgbClr val="A4A3A4"/>
          </p15:clr>
        </p15:guide>
        <p15:guide id="2" pos="218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0047FF"/>
    <a:srgbClr val="000082"/>
    <a:srgbClr val="0066FF"/>
    <a:srgbClr val="0099FF"/>
    <a:srgbClr val="5F5F5F"/>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218" autoAdjust="0"/>
    <p:restoredTop sz="94641" autoAdjust="0"/>
  </p:normalViewPr>
  <p:slideViewPr>
    <p:cSldViewPr>
      <p:cViewPr varScale="1">
        <p:scale>
          <a:sx n="100" d="100"/>
          <a:sy n="100" d="100"/>
        </p:scale>
        <p:origin x="2052"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60" d="100"/>
          <a:sy n="60" d="100"/>
        </p:scale>
        <p:origin x="-1716" y="-84"/>
      </p:cViewPr>
      <p:guideLst>
        <p:guide orient="horz" pos="2904"/>
        <p:guide pos="2184"/>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20"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customXml" Target="../customXml/item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02" name="Rectangle 2"/>
          <p:cNvSpPr>
            <a:spLocks noGrp="1" noChangeArrowheads="1"/>
          </p:cNvSpPr>
          <p:nvPr>
            <p:ph type="hdr" sz="quarter"/>
          </p:nvPr>
        </p:nvSpPr>
        <p:spPr bwMode="auto">
          <a:xfrm>
            <a:off x="0" y="0"/>
            <a:ext cx="3005138"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309" tIns="46154" rIns="92309" bIns="46154" numCol="1" anchor="t" anchorCtr="0" compatLnSpc="1">
            <a:prstTxWarp prst="textNoShape">
              <a:avLst/>
            </a:prstTxWarp>
          </a:bodyPr>
          <a:lstStyle>
            <a:lvl1pPr defTabSz="922338">
              <a:defRPr sz="1200">
                <a:latin typeface="Times New Roman" pitchFamily="18" charset="0"/>
              </a:defRPr>
            </a:lvl1pPr>
          </a:lstStyle>
          <a:p>
            <a:endParaRPr lang="en-US" altLang="en-US"/>
          </a:p>
        </p:txBody>
      </p:sp>
      <p:sp>
        <p:nvSpPr>
          <p:cNvPr id="51203" name="Rectangle 3"/>
          <p:cNvSpPr>
            <a:spLocks noGrp="1" noChangeArrowheads="1"/>
          </p:cNvSpPr>
          <p:nvPr>
            <p:ph type="dt" sz="quarter" idx="1"/>
          </p:nvPr>
        </p:nvSpPr>
        <p:spPr bwMode="auto">
          <a:xfrm>
            <a:off x="3927475" y="0"/>
            <a:ext cx="3005138"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309" tIns="46154" rIns="92309" bIns="46154" numCol="1" anchor="t" anchorCtr="0" compatLnSpc="1">
            <a:prstTxWarp prst="textNoShape">
              <a:avLst/>
            </a:prstTxWarp>
          </a:bodyPr>
          <a:lstStyle>
            <a:lvl1pPr algn="r" defTabSz="922338">
              <a:defRPr sz="1200">
                <a:latin typeface="Times New Roman" pitchFamily="18" charset="0"/>
              </a:defRPr>
            </a:lvl1pPr>
          </a:lstStyle>
          <a:p>
            <a:endParaRPr lang="en-US" altLang="en-US"/>
          </a:p>
        </p:txBody>
      </p:sp>
      <p:sp>
        <p:nvSpPr>
          <p:cNvPr id="51204" name="Rectangle 4"/>
          <p:cNvSpPr>
            <a:spLocks noGrp="1" noChangeArrowheads="1"/>
          </p:cNvSpPr>
          <p:nvPr>
            <p:ph type="ftr" sz="quarter" idx="2"/>
          </p:nvPr>
        </p:nvSpPr>
        <p:spPr bwMode="auto">
          <a:xfrm>
            <a:off x="0" y="8758238"/>
            <a:ext cx="3005138"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309" tIns="46154" rIns="92309" bIns="46154" numCol="1" anchor="b" anchorCtr="0" compatLnSpc="1">
            <a:prstTxWarp prst="textNoShape">
              <a:avLst/>
            </a:prstTxWarp>
          </a:bodyPr>
          <a:lstStyle>
            <a:lvl1pPr defTabSz="922338">
              <a:defRPr sz="1200">
                <a:latin typeface="Times New Roman" pitchFamily="18" charset="0"/>
              </a:defRPr>
            </a:lvl1pPr>
          </a:lstStyle>
          <a:p>
            <a:endParaRPr lang="en-US" altLang="en-US"/>
          </a:p>
        </p:txBody>
      </p:sp>
      <p:sp>
        <p:nvSpPr>
          <p:cNvPr id="51205" name="Rectangle 5"/>
          <p:cNvSpPr>
            <a:spLocks noGrp="1" noChangeArrowheads="1"/>
          </p:cNvSpPr>
          <p:nvPr>
            <p:ph type="sldNum" sz="quarter" idx="3"/>
          </p:nvPr>
        </p:nvSpPr>
        <p:spPr bwMode="auto">
          <a:xfrm>
            <a:off x="3927475" y="8758238"/>
            <a:ext cx="3005138"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309" tIns="46154" rIns="92309" bIns="46154" numCol="1" anchor="b" anchorCtr="0" compatLnSpc="1">
            <a:prstTxWarp prst="textNoShape">
              <a:avLst/>
            </a:prstTxWarp>
          </a:bodyPr>
          <a:lstStyle>
            <a:lvl1pPr algn="r" defTabSz="922338">
              <a:defRPr sz="1200">
                <a:latin typeface="Times New Roman" pitchFamily="18" charset="0"/>
              </a:defRPr>
            </a:lvl1pPr>
          </a:lstStyle>
          <a:p>
            <a:fld id="{E1E6BCF9-3E0B-43CE-B37B-6A2113EE648E}" type="slidenum">
              <a:rPr lang="en-US" altLang="en-US"/>
              <a:pPr/>
              <a:t>‹#›</a:t>
            </a:fld>
            <a:endParaRPr lang="en-US" altLang="en-US"/>
          </a:p>
        </p:txBody>
      </p:sp>
    </p:spTree>
    <p:extLst>
      <p:ext uri="{BB962C8B-B14F-4D97-AF65-F5344CB8AC3E}">
        <p14:creationId xmlns:p14="http://schemas.microsoft.com/office/powerpoint/2010/main" val="6155711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hdr" sz="quarter"/>
          </p:nvPr>
        </p:nvSpPr>
        <p:spPr bwMode="auto">
          <a:xfrm>
            <a:off x="0" y="0"/>
            <a:ext cx="3005138"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309" tIns="46154" rIns="92309" bIns="46154" numCol="1" anchor="t" anchorCtr="0" compatLnSpc="1">
            <a:prstTxWarp prst="textNoShape">
              <a:avLst/>
            </a:prstTxWarp>
          </a:bodyPr>
          <a:lstStyle>
            <a:lvl1pPr defTabSz="922338">
              <a:defRPr sz="1200">
                <a:latin typeface="Times New Roman" pitchFamily="18" charset="0"/>
              </a:defRPr>
            </a:lvl1pPr>
          </a:lstStyle>
          <a:p>
            <a:endParaRPr lang="en-US" altLang="en-US"/>
          </a:p>
        </p:txBody>
      </p:sp>
      <p:sp>
        <p:nvSpPr>
          <p:cNvPr id="50179" name="Rectangle 3"/>
          <p:cNvSpPr>
            <a:spLocks noGrp="1" noChangeArrowheads="1"/>
          </p:cNvSpPr>
          <p:nvPr>
            <p:ph type="dt" idx="1"/>
          </p:nvPr>
        </p:nvSpPr>
        <p:spPr bwMode="auto">
          <a:xfrm>
            <a:off x="3927475" y="0"/>
            <a:ext cx="3005138"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309" tIns="46154" rIns="92309" bIns="46154" numCol="1" anchor="t" anchorCtr="0" compatLnSpc="1">
            <a:prstTxWarp prst="textNoShape">
              <a:avLst/>
            </a:prstTxWarp>
          </a:bodyPr>
          <a:lstStyle>
            <a:lvl1pPr algn="r" defTabSz="922338">
              <a:defRPr sz="1200">
                <a:latin typeface="Times New Roman" pitchFamily="18" charset="0"/>
              </a:defRPr>
            </a:lvl1pPr>
          </a:lstStyle>
          <a:p>
            <a:endParaRPr lang="en-US" altLang="en-US"/>
          </a:p>
        </p:txBody>
      </p:sp>
      <p:sp>
        <p:nvSpPr>
          <p:cNvPr id="50180" name="Rectangle 4"/>
          <p:cNvSpPr>
            <a:spLocks noGrp="1" noRot="1" noChangeAspect="1" noChangeArrowheads="1" noTextEdit="1"/>
          </p:cNvSpPr>
          <p:nvPr>
            <p:ph type="sldImg" idx="2"/>
          </p:nvPr>
        </p:nvSpPr>
        <p:spPr bwMode="auto">
          <a:xfrm>
            <a:off x="1162050" y="692150"/>
            <a:ext cx="4610100" cy="3457575"/>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50181" name="Rectangle 5"/>
          <p:cNvSpPr>
            <a:spLocks noGrp="1" noChangeArrowheads="1"/>
          </p:cNvSpPr>
          <p:nvPr>
            <p:ph type="body" sz="quarter" idx="3"/>
          </p:nvPr>
        </p:nvSpPr>
        <p:spPr bwMode="auto">
          <a:xfrm>
            <a:off x="693738" y="4379913"/>
            <a:ext cx="5546725" cy="4148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309" tIns="46154" rIns="92309" bIns="46154"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0182" name="Rectangle 6"/>
          <p:cNvSpPr>
            <a:spLocks noGrp="1" noChangeArrowheads="1"/>
          </p:cNvSpPr>
          <p:nvPr>
            <p:ph type="ftr" sz="quarter" idx="4"/>
          </p:nvPr>
        </p:nvSpPr>
        <p:spPr bwMode="auto">
          <a:xfrm>
            <a:off x="0" y="8758238"/>
            <a:ext cx="3005138"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309" tIns="46154" rIns="92309" bIns="46154" numCol="1" anchor="b" anchorCtr="0" compatLnSpc="1">
            <a:prstTxWarp prst="textNoShape">
              <a:avLst/>
            </a:prstTxWarp>
          </a:bodyPr>
          <a:lstStyle>
            <a:lvl1pPr defTabSz="922338">
              <a:defRPr sz="1200">
                <a:latin typeface="Times New Roman" pitchFamily="18" charset="0"/>
              </a:defRPr>
            </a:lvl1pPr>
          </a:lstStyle>
          <a:p>
            <a:endParaRPr lang="en-US" altLang="en-US"/>
          </a:p>
        </p:txBody>
      </p:sp>
      <p:sp>
        <p:nvSpPr>
          <p:cNvPr id="50183" name="Rectangle 7"/>
          <p:cNvSpPr>
            <a:spLocks noGrp="1" noChangeArrowheads="1"/>
          </p:cNvSpPr>
          <p:nvPr>
            <p:ph type="sldNum" sz="quarter" idx="5"/>
          </p:nvPr>
        </p:nvSpPr>
        <p:spPr bwMode="auto">
          <a:xfrm>
            <a:off x="3927475" y="8758238"/>
            <a:ext cx="3005138"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309" tIns="46154" rIns="92309" bIns="46154" numCol="1" anchor="b" anchorCtr="0" compatLnSpc="1">
            <a:prstTxWarp prst="textNoShape">
              <a:avLst/>
            </a:prstTxWarp>
          </a:bodyPr>
          <a:lstStyle>
            <a:lvl1pPr algn="r" defTabSz="922338">
              <a:defRPr sz="1200">
                <a:latin typeface="Times New Roman" pitchFamily="18" charset="0"/>
              </a:defRPr>
            </a:lvl1pPr>
          </a:lstStyle>
          <a:p>
            <a:fld id="{DB343B90-F427-4BDA-9268-A9A5DF58FACD}" type="slidenum">
              <a:rPr lang="en-US" altLang="en-US"/>
              <a:pPr/>
              <a:t>‹#›</a:t>
            </a:fld>
            <a:endParaRPr lang="en-US" altLang="en-US"/>
          </a:p>
        </p:txBody>
      </p:sp>
    </p:spTree>
    <p:extLst>
      <p:ext uri="{BB962C8B-B14F-4D97-AF65-F5344CB8AC3E}">
        <p14:creationId xmlns:p14="http://schemas.microsoft.com/office/powerpoint/2010/main" val="49091133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D968769-BB1A-4DD1-8611-EE68D712555D}" type="slidenum">
              <a:rPr lang="en-US" altLang="en-US"/>
              <a:pPr/>
              <a:t>1</a:t>
            </a:fld>
            <a:endParaRPr lang="en-US" altLang="en-US"/>
          </a:p>
        </p:txBody>
      </p:sp>
      <p:sp>
        <p:nvSpPr>
          <p:cNvPr id="52226" name="Rectangle 2"/>
          <p:cNvSpPr>
            <a:spLocks noGrp="1" noRot="1" noChangeAspect="1" noChangeArrowheads="1" noTextEdit="1"/>
          </p:cNvSpPr>
          <p:nvPr>
            <p:ph type="sldImg"/>
          </p:nvPr>
        </p:nvSpPr>
        <p:spPr>
          <a:ln/>
        </p:spPr>
      </p:sp>
      <p:sp>
        <p:nvSpPr>
          <p:cNvPr id="52227" name="Rectangle 3"/>
          <p:cNvSpPr>
            <a:spLocks noGrp="1" noChangeArrowheads="1"/>
          </p:cNvSpPr>
          <p:nvPr>
            <p:ph type="body" idx="1"/>
          </p:nvPr>
        </p:nvSpPr>
        <p:spPr/>
        <p:txBody>
          <a:bodyPr/>
          <a:lstStyle/>
          <a:p>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F9937CD5-EE18-4788-91D6-8BB3C728E208}" type="slidenum">
              <a:rPr lang="en-US" altLang="en-US"/>
              <a:pPr/>
              <a:t>‹#›</a:t>
            </a:fld>
            <a:endParaRPr lang="en-US" altLang="en-US"/>
          </a:p>
        </p:txBody>
      </p:sp>
    </p:spTree>
    <p:extLst>
      <p:ext uri="{BB962C8B-B14F-4D97-AF65-F5344CB8AC3E}">
        <p14:creationId xmlns:p14="http://schemas.microsoft.com/office/powerpoint/2010/main" val="9738279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C63AF644-E73C-4786-A5DA-1FD98050ED30}" type="slidenum">
              <a:rPr lang="en-US" altLang="en-US"/>
              <a:pPr/>
              <a:t>‹#›</a:t>
            </a:fld>
            <a:endParaRPr lang="en-US" altLang="en-US"/>
          </a:p>
        </p:txBody>
      </p:sp>
    </p:spTree>
    <p:extLst>
      <p:ext uri="{BB962C8B-B14F-4D97-AF65-F5344CB8AC3E}">
        <p14:creationId xmlns:p14="http://schemas.microsoft.com/office/powerpoint/2010/main" val="11680288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36EE54EB-5442-455B-8B75-4E5BBC42784D}" type="slidenum">
              <a:rPr lang="en-US" altLang="en-US"/>
              <a:pPr/>
              <a:t>‹#›</a:t>
            </a:fld>
            <a:endParaRPr lang="en-US" altLang="en-US"/>
          </a:p>
        </p:txBody>
      </p:sp>
    </p:spTree>
    <p:extLst>
      <p:ext uri="{BB962C8B-B14F-4D97-AF65-F5344CB8AC3E}">
        <p14:creationId xmlns:p14="http://schemas.microsoft.com/office/powerpoint/2010/main" val="3345863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29850E9C-E24D-4BBF-ACB3-D5BA25D19911}" type="slidenum">
              <a:rPr lang="en-US" altLang="en-US"/>
              <a:pPr/>
              <a:t>‹#›</a:t>
            </a:fld>
            <a:endParaRPr lang="en-US" altLang="en-US"/>
          </a:p>
        </p:txBody>
      </p:sp>
    </p:spTree>
    <p:extLst>
      <p:ext uri="{BB962C8B-B14F-4D97-AF65-F5344CB8AC3E}">
        <p14:creationId xmlns:p14="http://schemas.microsoft.com/office/powerpoint/2010/main" val="11640793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7B997C42-4B5C-4067-ABF1-F0C73766E6FA}" type="slidenum">
              <a:rPr lang="en-US" altLang="en-US"/>
              <a:pPr/>
              <a:t>‹#›</a:t>
            </a:fld>
            <a:endParaRPr lang="en-US" altLang="en-US"/>
          </a:p>
        </p:txBody>
      </p:sp>
    </p:spTree>
    <p:extLst>
      <p:ext uri="{BB962C8B-B14F-4D97-AF65-F5344CB8AC3E}">
        <p14:creationId xmlns:p14="http://schemas.microsoft.com/office/powerpoint/2010/main" val="5637725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5A1FEF11-DC12-4217-A9A4-A499509901DA}" type="slidenum">
              <a:rPr lang="en-US" altLang="en-US"/>
              <a:pPr/>
              <a:t>‹#›</a:t>
            </a:fld>
            <a:endParaRPr lang="en-US" altLang="en-US"/>
          </a:p>
        </p:txBody>
      </p:sp>
    </p:spTree>
    <p:extLst>
      <p:ext uri="{BB962C8B-B14F-4D97-AF65-F5344CB8AC3E}">
        <p14:creationId xmlns:p14="http://schemas.microsoft.com/office/powerpoint/2010/main" val="18795253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ltLang="en-US"/>
          </a:p>
        </p:txBody>
      </p:sp>
      <p:sp>
        <p:nvSpPr>
          <p:cNvPr id="8" name="Footer Placeholder 7"/>
          <p:cNvSpPr>
            <a:spLocks noGrp="1"/>
          </p:cNvSpPr>
          <p:nvPr>
            <p:ph type="ftr" sz="quarter" idx="11"/>
          </p:nvPr>
        </p:nvSpPr>
        <p:spPr/>
        <p:txBody>
          <a:bodyPr/>
          <a:lstStyle>
            <a:lvl1pPr>
              <a:defRPr/>
            </a:lvl1pPr>
          </a:lstStyle>
          <a:p>
            <a:endParaRPr lang="en-US" altLang="en-US"/>
          </a:p>
        </p:txBody>
      </p:sp>
      <p:sp>
        <p:nvSpPr>
          <p:cNvPr id="9" name="Slide Number Placeholder 8"/>
          <p:cNvSpPr>
            <a:spLocks noGrp="1"/>
          </p:cNvSpPr>
          <p:nvPr>
            <p:ph type="sldNum" sz="quarter" idx="12"/>
          </p:nvPr>
        </p:nvSpPr>
        <p:spPr/>
        <p:txBody>
          <a:bodyPr/>
          <a:lstStyle>
            <a:lvl1pPr>
              <a:defRPr/>
            </a:lvl1pPr>
          </a:lstStyle>
          <a:p>
            <a:fld id="{6B913E0D-FD13-417C-8DB9-A13E11C735D9}" type="slidenum">
              <a:rPr lang="en-US" altLang="en-US"/>
              <a:pPr/>
              <a:t>‹#›</a:t>
            </a:fld>
            <a:endParaRPr lang="en-US" altLang="en-US"/>
          </a:p>
        </p:txBody>
      </p:sp>
    </p:spTree>
    <p:extLst>
      <p:ext uri="{BB962C8B-B14F-4D97-AF65-F5344CB8AC3E}">
        <p14:creationId xmlns:p14="http://schemas.microsoft.com/office/powerpoint/2010/main" val="42346585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ltLang="en-US"/>
          </a:p>
        </p:txBody>
      </p:sp>
      <p:sp>
        <p:nvSpPr>
          <p:cNvPr id="4" name="Footer Placeholder 3"/>
          <p:cNvSpPr>
            <a:spLocks noGrp="1"/>
          </p:cNvSpPr>
          <p:nvPr>
            <p:ph type="ftr" sz="quarter" idx="11"/>
          </p:nvPr>
        </p:nvSpPr>
        <p:spPr/>
        <p:txBody>
          <a:bodyPr/>
          <a:lstStyle>
            <a:lvl1pPr>
              <a:defRPr/>
            </a:lvl1pPr>
          </a:lstStyle>
          <a:p>
            <a:endParaRPr lang="en-US" altLang="en-US"/>
          </a:p>
        </p:txBody>
      </p:sp>
      <p:sp>
        <p:nvSpPr>
          <p:cNvPr id="5" name="Slide Number Placeholder 4"/>
          <p:cNvSpPr>
            <a:spLocks noGrp="1"/>
          </p:cNvSpPr>
          <p:nvPr>
            <p:ph type="sldNum" sz="quarter" idx="12"/>
          </p:nvPr>
        </p:nvSpPr>
        <p:spPr/>
        <p:txBody>
          <a:bodyPr/>
          <a:lstStyle>
            <a:lvl1pPr>
              <a:defRPr/>
            </a:lvl1pPr>
          </a:lstStyle>
          <a:p>
            <a:fld id="{B85F9CB7-8FAC-46E5-8E24-9BCC1B34443D}" type="slidenum">
              <a:rPr lang="en-US" altLang="en-US"/>
              <a:pPr/>
              <a:t>‹#›</a:t>
            </a:fld>
            <a:endParaRPr lang="en-US" altLang="en-US"/>
          </a:p>
        </p:txBody>
      </p:sp>
    </p:spTree>
    <p:extLst>
      <p:ext uri="{BB962C8B-B14F-4D97-AF65-F5344CB8AC3E}">
        <p14:creationId xmlns:p14="http://schemas.microsoft.com/office/powerpoint/2010/main" val="16673803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p>
        </p:txBody>
      </p:sp>
      <p:sp>
        <p:nvSpPr>
          <p:cNvPr id="3" name="Footer Placeholder 2"/>
          <p:cNvSpPr>
            <a:spLocks noGrp="1"/>
          </p:cNvSpPr>
          <p:nvPr>
            <p:ph type="ftr" sz="quarter" idx="11"/>
          </p:nvPr>
        </p:nvSpPr>
        <p:spPr/>
        <p:txBody>
          <a:bodyPr/>
          <a:lstStyle>
            <a:lvl1pPr>
              <a:defRPr/>
            </a:lvl1pPr>
          </a:lstStyle>
          <a:p>
            <a:endParaRPr lang="en-US" altLang="en-US"/>
          </a:p>
        </p:txBody>
      </p:sp>
      <p:sp>
        <p:nvSpPr>
          <p:cNvPr id="4" name="Slide Number Placeholder 3"/>
          <p:cNvSpPr>
            <a:spLocks noGrp="1"/>
          </p:cNvSpPr>
          <p:nvPr>
            <p:ph type="sldNum" sz="quarter" idx="12"/>
          </p:nvPr>
        </p:nvSpPr>
        <p:spPr/>
        <p:txBody>
          <a:bodyPr/>
          <a:lstStyle>
            <a:lvl1pPr>
              <a:defRPr/>
            </a:lvl1pPr>
          </a:lstStyle>
          <a:p>
            <a:fld id="{E45EB856-80B2-48F9-B378-212936ECECD5}" type="slidenum">
              <a:rPr lang="en-US" altLang="en-US"/>
              <a:pPr/>
              <a:t>‹#›</a:t>
            </a:fld>
            <a:endParaRPr lang="en-US" altLang="en-US"/>
          </a:p>
        </p:txBody>
      </p:sp>
    </p:spTree>
    <p:extLst>
      <p:ext uri="{BB962C8B-B14F-4D97-AF65-F5344CB8AC3E}">
        <p14:creationId xmlns:p14="http://schemas.microsoft.com/office/powerpoint/2010/main" val="24473944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22B3EB0C-FED7-4031-A91E-C581596A0E52}" type="slidenum">
              <a:rPr lang="en-US" altLang="en-US"/>
              <a:pPr/>
              <a:t>‹#›</a:t>
            </a:fld>
            <a:endParaRPr lang="en-US" altLang="en-US"/>
          </a:p>
        </p:txBody>
      </p:sp>
    </p:spTree>
    <p:extLst>
      <p:ext uri="{BB962C8B-B14F-4D97-AF65-F5344CB8AC3E}">
        <p14:creationId xmlns:p14="http://schemas.microsoft.com/office/powerpoint/2010/main" val="26426369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FC00D936-ECB6-4444-AF86-1FDA3430BD4C}" type="slidenum">
              <a:rPr lang="en-US" altLang="en-US"/>
              <a:pPr/>
              <a:t>‹#›</a:t>
            </a:fld>
            <a:endParaRPr lang="en-US" altLang="en-US"/>
          </a:p>
        </p:txBody>
      </p:sp>
    </p:spTree>
    <p:extLst>
      <p:ext uri="{BB962C8B-B14F-4D97-AF65-F5344CB8AC3E}">
        <p14:creationId xmlns:p14="http://schemas.microsoft.com/office/powerpoint/2010/main" val="29928777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mn-lt"/>
              </a:defRPr>
            </a:lvl1pPr>
          </a:lstStyle>
          <a:p>
            <a:endParaRPr lang="en-US" alt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mn-lt"/>
              </a:defRPr>
            </a:lvl1pPr>
          </a:lstStyle>
          <a:p>
            <a:endParaRPr lang="en-US" alt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mn-lt"/>
              </a:defRPr>
            </a:lvl1pPr>
          </a:lstStyle>
          <a:p>
            <a:fld id="{0934E5A4-DA15-4DC8-9F3E-67C6F8661593}"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00" name="Picture 12" descr="Fresno County4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27944" y="939379"/>
            <a:ext cx="6516687" cy="5386388"/>
          </a:xfrm>
          <a:prstGeom prst="rect">
            <a:avLst/>
          </a:prstGeom>
          <a:noFill/>
          <a:extLst>
            <a:ext uri="{909E8E84-426E-40DD-AFC4-6F175D3DCCD1}">
              <a14:hiddenFill xmlns:a14="http://schemas.microsoft.com/office/drawing/2010/main">
                <a:solidFill>
                  <a:srgbClr val="FFFFFF"/>
                </a:solidFill>
              </a14:hiddenFill>
            </a:ext>
          </a:extLst>
        </p:spPr>
      </p:pic>
      <p:pic>
        <p:nvPicPr>
          <p:cNvPr id="12301" name="Picture 13" descr="County Sea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600" y="381000"/>
            <a:ext cx="1055688" cy="1038225"/>
          </a:xfrm>
          <a:prstGeom prst="rect">
            <a:avLst/>
          </a:prstGeom>
          <a:noFill/>
          <a:extLst>
            <a:ext uri="{909E8E84-426E-40DD-AFC4-6F175D3DCCD1}">
              <a14:hiddenFill xmlns:a14="http://schemas.microsoft.com/office/drawing/2010/main">
                <a:solidFill>
                  <a:srgbClr val="FFFFFF"/>
                </a:solidFill>
              </a14:hiddenFill>
            </a:ext>
          </a:extLst>
        </p:spPr>
      </p:pic>
      <p:sp>
        <p:nvSpPr>
          <p:cNvPr id="12302" name="Rectangle 14"/>
          <p:cNvSpPr>
            <a:spLocks noChangeArrowheads="1"/>
          </p:cNvSpPr>
          <p:nvPr/>
        </p:nvSpPr>
        <p:spPr bwMode="auto">
          <a:xfrm>
            <a:off x="395288" y="260350"/>
            <a:ext cx="8382000" cy="6324600"/>
          </a:xfrm>
          <a:prstGeom prst="rect">
            <a:avLst/>
          </a:prstGeom>
          <a:noFill/>
          <a:ln w="57150">
            <a:solidFill>
              <a:srgbClr val="0047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304" name="Text Box 16"/>
          <p:cNvSpPr txBox="1">
            <a:spLocks noChangeArrowheads="1"/>
          </p:cNvSpPr>
          <p:nvPr/>
        </p:nvSpPr>
        <p:spPr bwMode="auto">
          <a:xfrm>
            <a:off x="1600200" y="609600"/>
            <a:ext cx="7543800" cy="427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200" b="1" u="sng">
                <a:solidFill>
                  <a:srgbClr val="006600"/>
                </a:solidFill>
                <a:latin typeface="Times New Roman" pitchFamily="18" charset="0"/>
              </a:rPr>
              <a:t>DEPARTMENT of PUBLIC WORKS and PLANNING</a:t>
            </a:r>
            <a:endParaRPr lang="en-US" altLang="en-US" sz="2400">
              <a:latin typeface="Times New Roman" pitchFamily="18" charset="0"/>
            </a:endParaRPr>
          </a:p>
        </p:txBody>
      </p:sp>
      <p:sp>
        <p:nvSpPr>
          <p:cNvPr id="12306" name="Text Box 18"/>
          <p:cNvSpPr txBox="1">
            <a:spLocks noChangeArrowheads="1"/>
          </p:cNvSpPr>
          <p:nvPr/>
        </p:nvSpPr>
        <p:spPr bwMode="auto">
          <a:xfrm>
            <a:off x="1635125" y="925513"/>
            <a:ext cx="44958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800" b="1">
                <a:solidFill>
                  <a:srgbClr val="006600"/>
                </a:solidFill>
                <a:latin typeface="Times New Roman" pitchFamily="18" charset="0"/>
              </a:rPr>
              <a:t>DEVELOPMENT SERVICES DIVISION</a:t>
            </a:r>
          </a:p>
        </p:txBody>
      </p:sp>
      <p:sp>
        <p:nvSpPr>
          <p:cNvPr id="12308" name="WordArt 20"/>
          <p:cNvSpPr>
            <a:spLocks noChangeArrowheads="1" noChangeShapeType="1" noTextEdit="1"/>
          </p:cNvSpPr>
          <p:nvPr/>
        </p:nvSpPr>
        <p:spPr bwMode="auto">
          <a:xfrm>
            <a:off x="1475656" y="2732348"/>
            <a:ext cx="5700563" cy="2539479"/>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225"/>
              </a:avLst>
            </a:prstTxWarp>
          </a:bodyPr>
          <a:lstStyle/>
          <a:p>
            <a:pPr algn="ctr"/>
            <a:r>
              <a:rPr lang="en-US" sz="3600" kern="10" dirty="0">
                <a:ln w="9525">
                  <a:solidFill>
                    <a:srgbClr val="000000"/>
                  </a:solidFill>
                  <a:round/>
                  <a:headEnd/>
                  <a:tailEnd/>
                </a:ln>
                <a:gradFill rotWithShape="1">
                  <a:gsLst>
                    <a:gs pos="0">
                      <a:srgbClr val="0047FF"/>
                    </a:gs>
                    <a:gs pos="100000">
                      <a:srgbClr val="0047FF"/>
                    </a:gs>
                  </a:gsLst>
                  <a:lin ang="5400000" scaled="1"/>
                </a:gradFill>
                <a:latin typeface="Arial Black"/>
              </a:rPr>
              <a:t>CUP 3712</a:t>
            </a:r>
          </a:p>
          <a:p>
            <a:pPr algn="ctr"/>
            <a:r>
              <a:rPr lang="en-US" sz="3600" kern="10" dirty="0">
                <a:ln w="9525">
                  <a:solidFill>
                    <a:srgbClr val="000000"/>
                  </a:solidFill>
                  <a:round/>
                  <a:headEnd/>
                  <a:tailEnd/>
                </a:ln>
                <a:gradFill rotWithShape="1">
                  <a:gsLst>
                    <a:gs pos="0">
                      <a:srgbClr val="0047FF"/>
                    </a:gs>
                    <a:gs pos="100000">
                      <a:srgbClr val="0047FF"/>
                    </a:gs>
                  </a:gsLst>
                  <a:lin ang="5400000" scaled="1"/>
                </a:gradFill>
                <a:latin typeface="Arial Black"/>
              </a:rPr>
              <a:t>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F0B415-F4E6-4EEE-A1BD-A7CA0D24C429}"/>
              </a:ext>
            </a:extLst>
          </p:cNvPr>
          <p:cNvSpPr>
            <a:spLocks noGrp="1"/>
          </p:cNvSpPr>
          <p:nvPr>
            <p:ph type="title"/>
          </p:nvPr>
        </p:nvSpPr>
        <p:spPr/>
        <p:txBody>
          <a:bodyPr/>
          <a:lstStyle/>
          <a:p>
            <a:endParaRPr lang="en-US"/>
          </a:p>
        </p:txBody>
      </p:sp>
      <p:graphicFrame>
        <p:nvGraphicFramePr>
          <p:cNvPr id="4" name="Table 4">
            <a:extLst>
              <a:ext uri="{FF2B5EF4-FFF2-40B4-BE49-F238E27FC236}">
                <a16:creationId xmlns:a16="http://schemas.microsoft.com/office/drawing/2014/main" id="{10454C71-C89C-4D22-973E-6BBCA44E049C}"/>
              </a:ext>
            </a:extLst>
          </p:cNvPr>
          <p:cNvGraphicFramePr>
            <a:graphicFrameLocks noGrp="1"/>
          </p:cNvGraphicFramePr>
          <p:nvPr>
            <p:ph idx="1"/>
            <p:extLst>
              <p:ext uri="{D42A27DB-BD31-4B8C-83A1-F6EECF244321}">
                <p14:modId xmlns:p14="http://schemas.microsoft.com/office/powerpoint/2010/main" val="600384662"/>
              </p:ext>
            </p:extLst>
          </p:nvPr>
        </p:nvGraphicFramePr>
        <p:xfrm>
          <a:off x="0" y="0"/>
          <a:ext cx="9144000" cy="6858990"/>
        </p:xfrm>
        <a:graphic>
          <a:graphicData uri="http://schemas.openxmlformats.org/drawingml/2006/table">
            <a:tbl>
              <a:tblPr firstRow="1" bandRow="1">
                <a:tableStyleId>{5C22544A-7EE6-4342-B048-85BDC9FD1C3A}</a:tableStyleId>
              </a:tblPr>
              <a:tblGrid>
                <a:gridCol w="1475656">
                  <a:extLst>
                    <a:ext uri="{9D8B030D-6E8A-4147-A177-3AD203B41FA5}">
                      <a16:colId xmlns:a16="http://schemas.microsoft.com/office/drawing/2014/main" val="689577034"/>
                    </a:ext>
                  </a:extLst>
                </a:gridCol>
                <a:gridCol w="5301568">
                  <a:extLst>
                    <a:ext uri="{9D8B030D-6E8A-4147-A177-3AD203B41FA5}">
                      <a16:colId xmlns:a16="http://schemas.microsoft.com/office/drawing/2014/main" val="2387279562"/>
                    </a:ext>
                  </a:extLst>
                </a:gridCol>
                <a:gridCol w="2366776">
                  <a:extLst>
                    <a:ext uri="{9D8B030D-6E8A-4147-A177-3AD203B41FA5}">
                      <a16:colId xmlns:a16="http://schemas.microsoft.com/office/drawing/2014/main" val="545701051"/>
                    </a:ext>
                  </a:extLst>
                </a:gridCol>
              </a:tblGrid>
              <a:tr h="591207">
                <a:tc>
                  <a:txBody>
                    <a:bodyPr/>
                    <a:lstStyle/>
                    <a:p>
                      <a:r>
                        <a:rPr lang="en-US" sz="2400" dirty="0">
                          <a:latin typeface="Arial" panose="020B0604020202020204" pitchFamily="34" charset="0"/>
                          <a:cs typeface="Arial" panose="020B0604020202020204" pitchFamily="34" charset="0"/>
                        </a:rPr>
                        <a:t>Findings</a:t>
                      </a:r>
                    </a:p>
                  </a:txBody>
                  <a:tcPr/>
                </a:tc>
                <a:tc>
                  <a:txBody>
                    <a:bodyPr/>
                    <a:lstStyle/>
                    <a:p>
                      <a:r>
                        <a:rPr lang="en-US" sz="2400" dirty="0">
                          <a:latin typeface="Arial" panose="020B0604020202020204" pitchFamily="34" charset="0"/>
                          <a:cs typeface="Arial" panose="020B0604020202020204" pitchFamily="34" charset="0"/>
                        </a:rPr>
                        <a:t>Description</a:t>
                      </a:r>
                    </a:p>
                  </a:txBody>
                  <a:tcPr/>
                </a:tc>
                <a:tc>
                  <a:txBody>
                    <a:bodyPr/>
                    <a:lstStyle/>
                    <a:p>
                      <a:r>
                        <a:rPr lang="en-US" sz="2400" dirty="0">
                          <a:latin typeface="Arial" panose="020B0604020202020204" pitchFamily="34" charset="0"/>
                          <a:cs typeface="Arial" panose="020B0604020202020204" pitchFamily="34" charset="0"/>
                        </a:rPr>
                        <a:t>Findings Met</a:t>
                      </a:r>
                    </a:p>
                  </a:txBody>
                  <a:tcPr/>
                </a:tc>
                <a:extLst>
                  <a:ext uri="{0D108BD9-81ED-4DB2-BD59-A6C34878D82A}">
                    <a16:rowId xmlns:a16="http://schemas.microsoft.com/office/drawing/2014/main" val="2889441829"/>
                  </a:ext>
                </a:extLst>
              </a:tr>
              <a:tr h="1064172">
                <a:tc>
                  <a:txBody>
                    <a:bodyPr/>
                    <a:lstStyle/>
                    <a:p>
                      <a:pPr algn="ctr"/>
                      <a:r>
                        <a:rPr lang="en-US" sz="2400" dirty="0">
                          <a:latin typeface="Arial" panose="020B0604020202020204" pitchFamily="34" charset="0"/>
                          <a:cs typeface="Arial" panose="020B0604020202020204" pitchFamily="34" charset="0"/>
                        </a:rPr>
                        <a:t>1</a:t>
                      </a:r>
                    </a:p>
                  </a:txBody>
                  <a:tcPr/>
                </a:tc>
                <a:tc>
                  <a:txBody>
                    <a:bodyPr/>
                    <a:lstStyle/>
                    <a:p>
                      <a:endParaRPr lang="en-US" sz="1200" i="0" dirty="0">
                        <a:effectLst/>
                        <a:latin typeface="Arial Black" panose="020B0A04020102020204" pitchFamily="34" charset="0"/>
                        <a:ea typeface="+mn-ea"/>
                        <a:cs typeface="Arial" panose="020B0604020202020204" pitchFamily="34" charset="0"/>
                      </a:endParaRPr>
                    </a:p>
                    <a:p>
                      <a:r>
                        <a:rPr lang="en-US" sz="2400" i="0" dirty="0">
                          <a:effectLst/>
                          <a:latin typeface="Arial Black" panose="020B0A04020102020204" pitchFamily="34" charset="0"/>
                          <a:ea typeface="+mn-ea"/>
                          <a:cs typeface="Arial" panose="020B0604020202020204" pitchFamily="34" charset="0"/>
                        </a:rPr>
                        <a:t>Parcel’s size and shape adequate</a:t>
                      </a:r>
                    </a:p>
                    <a:p>
                      <a:endParaRPr lang="en-US" sz="1200" i="0" dirty="0">
                        <a:latin typeface="Arial Black" panose="020B0A04020102020204" pitchFamily="34" charset="0"/>
                      </a:endParaRPr>
                    </a:p>
                  </a:txBody>
                  <a:tcPr/>
                </a:tc>
                <a:tc>
                  <a:txBody>
                    <a:bodyPr/>
                    <a:lstStyle/>
                    <a:p>
                      <a:pPr algn="ctr"/>
                      <a:r>
                        <a:rPr lang="en-US" sz="2400" dirty="0">
                          <a:latin typeface="Arial" panose="020B0604020202020204" pitchFamily="34" charset="0"/>
                          <a:cs typeface="Arial" panose="020B0604020202020204" pitchFamily="34" charset="0"/>
                        </a:rPr>
                        <a:t>YES</a:t>
                      </a:r>
                    </a:p>
                  </a:txBody>
                  <a:tcPr/>
                </a:tc>
                <a:extLst>
                  <a:ext uri="{0D108BD9-81ED-4DB2-BD59-A6C34878D82A}">
                    <a16:rowId xmlns:a16="http://schemas.microsoft.com/office/drawing/2014/main" val="2260859683"/>
                  </a:ext>
                </a:extLst>
              </a:tr>
              <a:tr h="1289033">
                <a:tc>
                  <a:txBody>
                    <a:bodyPr/>
                    <a:lstStyle/>
                    <a:p>
                      <a:pPr algn="ctr"/>
                      <a:r>
                        <a:rPr lang="en-US" sz="2400" dirty="0">
                          <a:latin typeface="Arial" panose="020B0604020202020204" pitchFamily="34" charset="0"/>
                          <a:cs typeface="Arial" panose="020B0604020202020204" pitchFamily="34" charset="0"/>
                        </a:rPr>
                        <a:t>2</a:t>
                      </a:r>
                    </a:p>
                  </a:txBody>
                  <a:tcPr/>
                </a:tc>
                <a:tc>
                  <a:txBody>
                    <a:bodyPr/>
                    <a:lstStyle/>
                    <a:p>
                      <a:endParaRPr lang="en-US" sz="1200" i="0" dirty="0">
                        <a:latin typeface="Arial Black" panose="020B0A040201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i="0" dirty="0">
                          <a:latin typeface="Arial Black" panose="020B0A04020102020204" pitchFamily="34" charset="0"/>
                          <a:cs typeface="Arial" panose="020B0604020202020204" pitchFamily="34" charset="0"/>
                        </a:rPr>
                        <a:t>Site can accommodate negligible traffic increase </a:t>
                      </a:r>
                      <a:endParaRPr lang="en-US" sz="2400" i="0" dirty="0">
                        <a:latin typeface="Arial Black" panose="020B0A04020102020204" pitchFamily="34" charset="0"/>
                      </a:endParaRPr>
                    </a:p>
                  </a:txBody>
                  <a:tcPr/>
                </a:tc>
                <a:tc>
                  <a:txBody>
                    <a:bodyPr/>
                    <a:lstStyle/>
                    <a:p>
                      <a:pPr algn="ctr"/>
                      <a:r>
                        <a:rPr lang="en-US" sz="2400" dirty="0">
                          <a:latin typeface="Arial" panose="020B0604020202020204" pitchFamily="34" charset="0"/>
                          <a:cs typeface="Arial" panose="020B0604020202020204" pitchFamily="34" charset="0"/>
                        </a:rPr>
                        <a:t>YES</a:t>
                      </a:r>
                    </a:p>
                  </a:txBody>
                  <a:tcPr/>
                </a:tc>
                <a:extLst>
                  <a:ext uri="{0D108BD9-81ED-4DB2-BD59-A6C34878D82A}">
                    <a16:rowId xmlns:a16="http://schemas.microsoft.com/office/drawing/2014/main" val="2953128197"/>
                  </a:ext>
                </a:extLst>
              </a:tr>
              <a:tr h="1064172">
                <a:tc>
                  <a:txBody>
                    <a:bodyPr/>
                    <a:lstStyle/>
                    <a:p>
                      <a:pPr algn="ctr"/>
                      <a:r>
                        <a:rPr lang="en-US" sz="2400" dirty="0">
                          <a:latin typeface="Arial" panose="020B0604020202020204" pitchFamily="34" charset="0"/>
                          <a:cs typeface="Arial" panose="020B0604020202020204" pitchFamily="34" charset="0"/>
                        </a:rPr>
                        <a:t>3</a:t>
                      </a:r>
                    </a:p>
                  </a:txBody>
                  <a:tcPr/>
                </a:tc>
                <a:tc>
                  <a:txBody>
                    <a:bodyPr/>
                    <a:lstStyle/>
                    <a:p>
                      <a:endParaRPr lang="en-US" sz="800" i="0" dirty="0">
                        <a:latin typeface="Arial Black" panose="020B0A04020102020204" pitchFamily="34" charset="0"/>
                      </a:endParaRPr>
                    </a:p>
                    <a:p>
                      <a:r>
                        <a:rPr lang="en-US" sz="2400" i="0" dirty="0">
                          <a:latin typeface="Arial Black" panose="020B0A04020102020204" pitchFamily="34" charset="0"/>
                        </a:rPr>
                        <a:t>No adverse effect on surrounding neighborhood</a:t>
                      </a:r>
                    </a:p>
                  </a:txBody>
                  <a:tcPr/>
                </a:tc>
                <a:tc>
                  <a:txBody>
                    <a:bodyPr/>
                    <a:lstStyle/>
                    <a:p>
                      <a:pPr algn="ctr"/>
                      <a:r>
                        <a:rPr lang="en-US" sz="2400" dirty="0">
                          <a:latin typeface="Arial" panose="020B0604020202020204" pitchFamily="34" charset="0"/>
                          <a:cs typeface="Arial" panose="020B0604020202020204" pitchFamily="34" charset="0"/>
                        </a:rPr>
                        <a:t>YES</a:t>
                      </a:r>
                    </a:p>
                  </a:txBody>
                  <a:tcPr/>
                </a:tc>
                <a:extLst>
                  <a:ext uri="{0D108BD9-81ED-4DB2-BD59-A6C34878D82A}">
                    <a16:rowId xmlns:a16="http://schemas.microsoft.com/office/drawing/2014/main" val="2978853097"/>
                  </a:ext>
                </a:extLst>
              </a:tr>
              <a:tr h="591207">
                <a:tc>
                  <a:txBody>
                    <a:bodyPr/>
                    <a:lstStyle/>
                    <a:p>
                      <a:pPr algn="ctr"/>
                      <a:r>
                        <a:rPr lang="en-US" sz="2400" dirty="0">
                          <a:latin typeface="Arial" panose="020B0604020202020204" pitchFamily="34" charset="0"/>
                          <a:cs typeface="Arial" panose="020B0604020202020204" pitchFamily="34" charset="0"/>
                        </a:rPr>
                        <a:t>4</a:t>
                      </a:r>
                    </a:p>
                  </a:txBody>
                  <a:tcPr/>
                </a:tc>
                <a:tc>
                  <a:txBody>
                    <a:bodyPr/>
                    <a:lstStyle/>
                    <a:p>
                      <a:endParaRPr lang="en-US" sz="2400" i="0" dirty="0">
                        <a:latin typeface="Arial Black" panose="020B0A04020102020204" pitchFamily="34" charset="0"/>
                      </a:endParaRPr>
                    </a:p>
                    <a:p>
                      <a:r>
                        <a:rPr lang="en-US" sz="2400" i="0" dirty="0">
                          <a:latin typeface="Arial Black" panose="020B0A04020102020204" pitchFamily="34" charset="0"/>
                        </a:rPr>
                        <a:t>Consistent with General Plan</a:t>
                      </a:r>
                    </a:p>
                    <a:p>
                      <a:endParaRPr lang="en-US" sz="2400" i="0" dirty="0">
                        <a:latin typeface="Arial Black" panose="020B0A04020102020204" pitchFamily="34" charset="0"/>
                      </a:endParaRPr>
                    </a:p>
                  </a:txBody>
                  <a:tcPr/>
                </a:tc>
                <a:tc>
                  <a:txBody>
                    <a:bodyPr/>
                    <a:lstStyle/>
                    <a:p>
                      <a:pPr algn="ctr"/>
                      <a:r>
                        <a:rPr lang="en-US" sz="2400" dirty="0">
                          <a:latin typeface="Arial" panose="020B0604020202020204" pitchFamily="34" charset="0"/>
                          <a:cs typeface="Arial" panose="020B0604020202020204" pitchFamily="34" charset="0"/>
                        </a:rPr>
                        <a:t>YES</a:t>
                      </a:r>
                    </a:p>
                  </a:txBody>
                  <a:tcPr/>
                </a:tc>
                <a:extLst>
                  <a:ext uri="{0D108BD9-81ED-4DB2-BD59-A6C34878D82A}">
                    <a16:rowId xmlns:a16="http://schemas.microsoft.com/office/drawing/2014/main" val="1355846298"/>
                  </a:ext>
                </a:extLst>
              </a:tr>
              <a:tr h="1537138">
                <a:tc>
                  <a:txBody>
                    <a:bodyPr/>
                    <a:lstStyle/>
                    <a:p>
                      <a:pPr algn="ctr"/>
                      <a:r>
                        <a:rPr lang="en-US" sz="2400" dirty="0">
                          <a:latin typeface="Arial" panose="020B0604020202020204" pitchFamily="34" charset="0"/>
                          <a:cs typeface="Arial" panose="020B0604020202020204" pitchFamily="34" charset="0"/>
                        </a:rPr>
                        <a:t>5</a:t>
                      </a:r>
                    </a:p>
                  </a:txBody>
                  <a:tcPr/>
                </a:tc>
                <a:tc>
                  <a:txBody>
                    <a:bodyPr/>
                    <a:lstStyle/>
                    <a:p>
                      <a:pPr algn="l"/>
                      <a:endParaRPr lang="en-US" sz="600" i="0" dirty="0">
                        <a:latin typeface="Arial Black" panose="020B0A04020102020204" pitchFamily="34" charset="0"/>
                      </a:endParaRPr>
                    </a:p>
                    <a:p>
                      <a:pPr algn="l"/>
                      <a:r>
                        <a:rPr lang="en-US" sz="2400" i="0" dirty="0">
                          <a:latin typeface="Arial Black" panose="020B0A04020102020204" pitchFamily="34" charset="0"/>
                        </a:rPr>
                        <a:t>Condition necessary for public health, safety, and general welfare </a:t>
                      </a:r>
                    </a:p>
                  </a:txBody>
                  <a:tcPr/>
                </a:tc>
                <a:tc>
                  <a:txBody>
                    <a:bodyPr/>
                    <a:lstStyle/>
                    <a:p>
                      <a:pPr algn="ctr"/>
                      <a:r>
                        <a:rPr lang="en-US" sz="2400" dirty="0">
                          <a:latin typeface="Arial" panose="020B0604020202020204" pitchFamily="34" charset="0"/>
                          <a:cs typeface="Arial" panose="020B0604020202020204" pitchFamily="34" charset="0"/>
                        </a:rPr>
                        <a:t>YES</a:t>
                      </a:r>
                    </a:p>
                  </a:txBody>
                  <a:tcPr/>
                </a:tc>
                <a:extLst>
                  <a:ext uri="{0D108BD9-81ED-4DB2-BD59-A6C34878D82A}">
                    <a16:rowId xmlns:a16="http://schemas.microsoft.com/office/drawing/2014/main" val="494171696"/>
                  </a:ext>
                </a:extLst>
              </a:tr>
            </a:tbl>
          </a:graphicData>
        </a:graphic>
      </p:graphicFrame>
    </p:spTree>
    <p:extLst>
      <p:ext uri="{BB962C8B-B14F-4D97-AF65-F5344CB8AC3E}">
        <p14:creationId xmlns:p14="http://schemas.microsoft.com/office/powerpoint/2010/main" val="33653819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828A3940-A803-4CE5-AAEA-4D38CBF7AAD0}"/>
              </a:ext>
            </a:extLst>
          </p:cNvPr>
          <p:cNvSpPr>
            <a:spLocks noGrp="1"/>
          </p:cNvSpPr>
          <p:nvPr>
            <p:ph idx="1"/>
          </p:nvPr>
        </p:nvSpPr>
        <p:spPr>
          <a:xfrm>
            <a:off x="590445" y="44624"/>
            <a:ext cx="8335838" cy="6912768"/>
          </a:xfrm>
        </p:spPr>
        <p:txBody>
          <a:bodyPr anchor="ctr">
            <a:noAutofit/>
          </a:bodyPr>
          <a:lstStyle/>
          <a:p>
            <a:pPr marL="0" indent="0">
              <a:buNone/>
            </a:pPr>
            <a:r>
              <a:rPr lang="en-US" sz="2400" b="1" dirty="0">
                <a:latin typeface="Arial" panose="020B0604020202020204" pitchFamily="34" charset="0"/>
                <a:cs typeface="Arial" panose="020B0604020202020204" pitchFamily="34" charset="0"/>
              </a:rPr>
              <a:t>Recommended Motion (Approval Action)</a:t>
            </a:r>
          </a:p>
          <a:p>
            <a:r>
              <a:rPr lang="en-US" sz="2400" i="1" dirty="0">
                <a:latin typeface="Arial" panose="020B0604020202020204" pitchFamily="34" charset="0"/>
                <a:cs typeface="Arial" panose="020B0604020202020204" pitchFamily="34" charset="0"/>
              </a:rPr>
              <a:t>Move to determine the required Findings can be made as recommended by the Staff Report and move to approve Conditional Use Permit No. 3712, subject to the Conditions of Approval and Project Notes listed in Exhibit 1; and</a:t>
            </a:r>
          </a:p>
          <a:p>
            <a:r>
              <a:rPr lang="en-US" sz="2400" i="1" dirty="0">
                <a:latin typeface="Arial" panose="020B0604020202020204" pitchFamily="34" charset="0"/>
                <a:cs typeface="Arial" panose="020B0604020202020204" pitchFamily="34" charset="0"/>
              </a:rPr>
              <a:t>Direct the Secretary to prepare a Resolution documenting the Commission’s action</a:t>
            </a:r>
          </a:p>
          <a:p>
            <a:pPr marL="0" indent="0">
              <a:buNone/>
            </a:pPr>
            <a:endParaRPr lang="en-US" sz="2400" dirty="0">
              <a:latin typeface="Arial" panose="020B0604020202020204" pitchFamily="34" charset="0"/>
              <a:cs typeface="Arial" panose="020B0604020202020204" pitchFamily="34" charset="0"/>
            </a:endParaRPr>
          </a:p>
          <a:p>
            <a:pPr marL="0" indent="0">
              <a:buNone/>
            </a:pPr>
            <a:r>
              <a:rPr lang="en-US" sz="2400" b="1" dirty="0">
                <a:latin typeface="Arial" panose="020B0604020202020204" pitchFamily="34" charset="0"/>
                <a:cs typeface="Arial" panose="020B0604020202020204" pitchFamily="34" charset="0"/>
              </a:rPr>
              <a:t>Alternative Motion (Denial Action)</a:t>
            </a:r>
            <a:endParaRPr lang="en-US" sz="2400" dirty="0">
              <a:latin typeface="Arial" panose="020B0604020202020204" pitchFamily="34" charset="0"/>
              <a:cs typeface="Arial" panose="020B0604020202020204" pitchFamily="34" charset="0"/>
            </a:endParaRPr>
          </a:p>
          <a:p>
            <a:r>
              <a:rPr lang="en-US" sz="2400" i="1" dirty="0">
                <a:latin typeface="Arial" panose="020B0604020202020204" pitchFamily="34" charset="0"/>
                <a:cs typeface="Arial" panose="020B0604020202020204" pitchFamily="34" charset="0"/>
              </a:rPr>
              <a:t>Move to determine that the required Findings cannot be made </a:t>
            </a:r>
            <a:r>
              <a:rPr lang="en-US" sz="2400" b="1" i="1" dirty="0">
                <a:latin typeface="Arial" panose="020B0604020202020204" pitchFamily="34" charset="0"/>
                <a:cs typeface="Arial" panose="020B0604020202020204" pitchFamily="34" charset="0"/>
              </a:rPr>
              <a:t>(state basis for not making the Findings) </a:t>
            </a:r>
            <a:r>
              <a:rPr lang="en-US" sz="2400" i="1" dirty="0">
                <a:latin typeface="Arial" panose="020B0604020202020204" pitchFamily="34" charset="0"/>
                <a:cs typeface="Arial" panose="020B0604020202020204" pitchFamily="34" charset="0"/>
              </a:rPr>
              <a:t>and move to deny Conditional Use Permit No. 3712; and</a:t>
            </a:r>
          </a:p>
          <a:p>
            <a:r>
              <a:rPr lang="en-US" sz="2400" i="1" dirty="0">
                <a:latin typeface="Arial" panose="020B0604020202020204" pitchFamily="34" charset="0"/>
                <a:cs typeface="Arial" panose="020B0604020202020204" pitchFamily="34" charset="0"/>
              </a:rPr>
              <a:t>Direct the Secretary to prepare a Resolution documenting the Commission’s action.</a:t>
            </a:r>
          </a:p>
          <a:p>
            <a:pPr marL="0" indent="0">
              <a:buNone/>
            </a:pPr>
            <a:endParaRPr lang="en-US" sz="1600" dirty="0"/>
          </a:p>
        </p:txBody>
      </p:sp>
    </p:spTree>
    <p:extLst>
      <p:ext uri="{BB962C8B-B14F-4D97-AF65-F5344CB8AC3E}">
        <p14:creationId xmlns:p14="http://schemas.microsoft.com/office/powerpoint/2010/main" val="1251280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66064D-3E38-4205-85AE-279B51564C0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681429E-D922-4A74-90B6-1EFECD486F1A}"/>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CEDAA893-1780-4B6A-8239-18B7F1101E03}"/>
              </a:ext>
            </a:extLst>
          </p:cNvPr>
          <p:cNvPicPr>
            <a:picLocks noChangeAspect="1"/>
          </p:cNvPicPr>
          <p:nvPr/>
        </p:nvPicPr>
        <p:blipFill>
          <a:blip r:embed="rId2"/>
          <a:stretch>
            <a:fillRect/>
          </a:stretch>
        </p:blipFill>
        <p:spPr>
          <a:xfrm>
            <a:off x="185894" y="0"/>
            <a:ext cx="8772211" cy="6858000"/>
          </a:xfrm>
          <a:prstGeom prst="rect">
            <a:avLst/>
          </a:prstGeom>
        </p:spPr>
      </p:pic>
      <p:sp>
        <p:nvSpPr>
          <p:cNvPr id="6" name="Arrow: Left 5">
            <a:extLst>
              <a:ext uri="{FF2B5EF4-FFF2-40B4-BE49-F238E27FC236}">
                <a16:creationId xmlns:a16="http://schemas.microsoft.com/office/drawing/2014/main" id="{FF748D79-943D-4D2A-9967-A997E6BC9D30}"/>
              </a:ext>
            </a:extLst>
          </p:cNvPr>
          <p:cNvSpPr/>
          <p:nvPr/>
        </p:nvSpPr>
        <p:spPr bwMode="auto">
          <a:xfrm rot="16200000">
            <a:off x="4167385" y="2618477"/>
            <a:ext cx="809229" cy="558066"/>
          </a:xfrm>
          <a:prstGeom prst="left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a:ln>
                <a:noFill/>
              </a:ln>
              <a:solidFill>
                <a:schemeClr val="tx1"/>
              </a:solidFill>
              <a:effectLst/>
              <a:latin typeface="Arial Rounded MT Bold" pitchFamily="34" charset="0"/>
            </a:endParaRPr>
          </a:p>
        </p:txBody>
      </p:sp>
    </p:spTree>
    <p:extLst>
      <p:ext uri="{BB962C8B-B14F-4D97-AF65-F5344CB8AC3E}">
        <p14:creationId xmlns:p14="http://schemas.microsoft.com/office/powerpoint/2010/main" val="18626147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a:extLst>
              <a:ext uri="{FF2B5EF4-FFF2-40B4-BE49-F238E27FC236}">
                <a16:creationId xmlns:a16="http://schemas.microsoft.com/office/drawing/2014/main" id="{72ADFBE3-AB5D-4D8E-A54F-805D384BAB7D}"/>
              </a:ext>
            </a:extLst>
          </p:cNvPr>
          <p:cNvPicPr>
            <a:picLocks noGrp="1" noChangeAspect="1"/>
          </p:cNvPicPr>
          <p:nvPr>
            <p:ph idx="1"/>
          </p:nvPr>
        </p:nvPicPr>
        <p:blipFill rotWithShape="1">
          <a:blip r:embed="rId2"/>
          <a:srcRect t="1547" b="2317"/>
          <a:stretch/>
        </p:blipFill>
        <p:spPr>
          <a:xfrm>
            <a:off x="20" y="1282"/>
            <a:ext cx="9143980" cy="6856718"/>
          </a:xfrm>
          <a:prstGeom prst="rect">
            <a:avLst/>
          </a:prstGeom>
        </p:spPr>
      </p:pic>
    </p:spTree>
    <p:extLst>
      <p:ext uri="{BB962C8B-B14F-4D97-AF65-F5344CB8AC3E}">
        <p14:creationId xmlns:p14="http://schemas.microsoft.com/office/powerpoint/2010/main" val="37414241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a:extLst>
              <a:ext uri="{FF2B5EF4-FFF2-40B4-BE49-F238E27FC236}">
                <a16:creationId xmlns:a16="http://schemas.microsoft.com/office/drawing/2014/main" id="{3311C97F-93FB-4B65-BC02-E6CE29E211E0}"/>
              </a:ext>
            </a:extLst>
          </p:cNvPr>
          <p:cNvPicPr>
            <a:picLocks noGrp="1" noChangeAspect="1"/>
          </p:cNvPicPr>
          <p:nvPr>
            <p:ph idx="1"/>
          </p:nvPr>
        </p:nvPicPr>
        <p:blipFill rotWithShape="1">
          <a:blip r:embed="rId2"/>
          <a:srcRect b="1979"/>
          <a:stretch/>
        </p:blipFill>
        <p:spPr>
          <a:xfrm>
            <a:off x="20" y="1282"/>
            <a:ext cx="9143980" cy="6856718"/>
          </a:xfrm>
          <a:prstGeom prst="rect">
            <a:avLst/>
          </a:prstGeom>
        </p:spPr>
      </p:pic>
    </p:spTree>
    <p:extLst>
      <p:ext uri="{BB962C8B-B14F-4D97-AF65-F5344CB8AC3E}">
        <p14:creationId xmlns:p14="http://schemas.microsoft.com/office/powerpoint/2010/main" val="21728090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724436-727A-487F-A933-F2889969B0B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358082A-D654-460E-9A1F-36829FB77B50}"/>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FE52C769-E468-469E-8C2B-1E41CB48C4A1}"/>
              </a:ext>
            </a:extLst>
          </p:cNvPr>
          <p:cNvPicPr>
            <a:picLocks noChangeAspect="1"/>
          </p:cNvPicPr>
          <p:nvPr/>
        </p:nvPicPr>
        <p:blipFill>
          <a:blip r:embed="rId2"/>
          <a:stretch>
            <a:fillRect/>
          </a:stretch>
        </p:blipFill>
        <p:spPr>
          <a:xfrm>
            <a:off x="0" y="116632"/>
            <a:ext cx="9144000" cy="6696743"/>
          </a:xfrm>
          <a:prstGeom prst="rect">
            <a:avLst/>
          </a:prstGeom>
        </p:spPr>
      </p:pic>
    </p:spTree>
    <p:extLst>
      <p:ext uri="{BB962C8B-B14F-4D97-AF65-F5344CB8AC3E}">
        <p14:creationId xmlns:p14="http://schemas.microsoft.com/office/powerpoint/2010/main" val="1739539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BD4EFC-6169-4212-80F1-0AD38E7510C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8A05A4C-290D-4251-AC26-392B53E7E1CA}"/>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BBA9F835-0056-4BA2-BC30-77E422060058}"/>
              </a:ext>
            </a:extLst>
          </p:cNvPr>
          <p:cNvPicPr>
            <a:picLocks noChangeAspect="1"/>
          </p:cNvPicPr>
          <p:nvPr/>
        </p:nvPicPr>
        <p:blipFill>
          <a:blip r:embed="rId2"/>
          <a:stretch>
            <a:fillRect/>
          </a:stretch>
        </p:blipFill>
        <p:spPr>
          <a:xfrm>
            <a:off x="0" y="0"/>
            <a:ext cx="9144000" cy="6813376"/>
          </a:xfrm>
          <a:prstGeom prst="rect">
            <a:avLst/>
          </a:prstGeom>
        </p:spPr>
      </p:pic>
    </p:spTree>
    <p:extLst>
      <p:ext uri="{BB962C8B-B14F-4D97-AF65-F5344CB8AC3E}">
        <p14:creationId xmlns:p14="http://schemas.microsoft.com/office/powerpoint/2010/main" val="7441571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3BAF07C-C39E-42EB-BB22-8D46691D97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795" cy="6858000"/>
          </a:xfrm>
          <a:prstGeom prst="rect">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D8E9CF54-0466-4261-9E62-0249E60E188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47255" y="-59376"/>
            <a:ext cx="9386886" cy="6923798"/>
            <a:chOff x="-329674" y="-51881"/>
            <a:chExt cx="12515851" cy="6923798"/>
          </a:xfrm>
        </p:grpSpPr>
        <p:sp>
          <p:nvSpPr>
            <p:cNvPr id="16" name="Freeform 5">
              <a:extLst>
                <a:ext uri="{FF2B5EF4-FFF2-40B4-BE49-F238E27FC236}">
                  <a16:creationId xmlns:a16="http://schemas.microsoft.com/office/drawing/2014/main" id="{33E32106-E8B1-4F76-9EE6-58537738A3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7" name="Freeform 6">
              <a:extLst>
                <a:ext uri="{FF2B5EF4-FFF2-40B4-BE49-F238E27FC236}">
                  <a16:creationId xmlns:a16="http://schemas.microsoft.com/office/drawing/2014/main" id="{C32C2C46-A045-44FB-8A74-5EBD650C27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8" name="Freeform 7">
              <a:extLst>
                <a:ext uri="{FF2B5EF4-FFF2-40B4-BE49-F238E27FC236}">
                  <a16:creationId xmlns:a16="http://schemas.microsoft.com/office/drawing/2014/main" id="{6A76F79C-6683-4940-BCF7-4BCCCEE406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9" name="Freeform 8">
              <a:extLst>
                <a:ext uri="{FF2B5EF4-FFF2-40B4-BE49-F238E27FC236}">
                  <a16:creationId xmlns:a16="http://schemas.microsoft.com/office/drawing/2014/main" id="{FF4675A3-6D07-4B1F-9BFC-AEBEA1AD06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0" name="Freeform 9">
              <a:extLst>
                <a:ext uri="{FF2B5EF4-FFF2-40B4-BE49-F238E27FC236}">
                  <a16:creationId xmlns:a16="http://schemas.microsoft.com/office/drawing/2014/main" id="{765E127A-B6B7-4B1D-B7BD-6C8C969D29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1" name="Freeform 10">
              <a:extLst>
                <a:ext uri="{FF2B5EF4-FFF2-40B4-BE49-F238E27FC236}">
                  <a16:creationId xmlns:a16="http://schemas.microsoft.com/office/drawing/2014/main" id="{3BCA9D9E-C72C-4751-BFA9-10B85CACE3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2" name="Freeform 11">
              <a:extLst>
                <a:ext uri="{FF2B5EF4-FFF2-40B4-BE49-F238E27FC236}">
                  <a16:creationId xmlns:a16="http://schemas.microsoft.com/office/drawing/2014/main" id="{080C708C-69BF-441B-AB75-C98160ED06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3" name="Freeform 12">
              <a:extLst>
                <a:ext uri="{FF2B5EF4-FFF2-40B4-BE49-F238E27FC236}">
                  <a16:creationId xmlns:a16="http://schemas.microsoft.com/office/drawing/2014/main" id="{3E79964E-F8F1-4763-8892-7BC3DAE306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4" name="Freeform 13">
              <a:extLst>
                <a:ext uri="{FF2B5EF4-FFF2-40B4-BE49-F238E27FC236}">
                  <a16:creationId xmlns:a16="http://schemas.microsoft.com/office/drawing/2014/main" id="{FE09592A-FCC9-4AE5-BA0B-730C6F3BBE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5" name="Freeform 14">
              <a:extLst>
                <a:ext uri="{FF2B5EF4-FFF2-40B4-BE49-F238E27FC236}">
                  <a16:creationId xmlns:a16="http://schemas.microsoft.com/office/drawing/2014/main" id="{96448994-820C-4BC1-ABF3-4579C6F99A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6" name="Freeform 15">
              <a:extLst>
                <a:ext uri="{FF2B5EF4-FFF2-40B4-BE49-F238E27FC236}">
                  <a16:creationId xmlns:a16="http://schemas.microsoft.com/office/drawing/2014/main" id="{9BB0D192-565A-42B9-B292-CC032D71A6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7" name="Freeform 16">
              <a:extLst>
                <a:ext uri="{FF2B5EF4-FFF2-40B4-BE49-F238E27FC236}">
                  <a16:creationId xmlns:a16="http://schemas.microsoft.com/office/drawing/2014/main" id="{6D1CA09C-5F40-4E92-A7E9-D1FCEE5128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8" name="Freeform 17">
              <a:extLst>
                <a:ext uri="{FF2B5EF4-FFF2-40B4-BE49-F238E27FC236}">
                  <a16:creationId xmlns:a16="http://schemas.microsoft.com/office/drawing/2014/main" id="{379F5AA5-2E14-4880-A5A6-07AEF2AD89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9" name="Freeform 18">
              <a:extLst>
                <a:ext uri="{FF2B5EF4-FFF2-40B4-BE49-F238E27FC236}">
                  <a16:creationId xmlns:a16="http://schemas.microsoft.com/office/drawing/2014/main" id="{EF14BD32-D239-4DA3-98B3-7752073657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0" name="Freeform 19">
              <a:extLst>
                <a:ext uri="{FF2B5EF4-FFF2-40B4-BE49-F238E27FC236}">
                  <a16:creationId xmlns:a16="http://schemas.microsoft.com/office/drawing/2014/main" id="{CF07B250-E5E4-4624-9BD7-8D513A67B7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1" name="Freeform 20">
              <a:extLst>
                <a:ext uri="{FF2B5EF4-FFF2-40B4-BE49-F238E27FC236}">
                  <a16:creationId xmlns:a16="http://schemas.microsoft.com/office/drawing/2014/main" id="{BCC5D120-7C8C-4290-865C-4EE6E4F245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2" name="Freeform 21">
              <a:extLst>
                <a:ext uri="{FF2B5EF4-FFF2-40B4-BE49-F238E27FC236}">
                  <a16:creationId xmlns:a16="http://schemas.microsoft.com/office/drawing/2014/main" id="{C24688C6-CAE5-4EF2-B2BA-A138DA0A24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3" name="Freeform 22">
              <a:extLst>
                <a:ext uri="{FF2B5EF4-FFF2-40B4-BE49-F238E27FC236}">
                  <a16:creationId xmlns:a16="http://schemas.microsoft.com/office/drawing/2014/main" id="{6BD31099-7C13-4901-A04F-632B1CD846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34" name="Freeform 23">
              <a:extLst>
                <a:ext uri="{FF2B5EF4-FFF2-40B4-BE49-F238E27FC236}">
                  <a16:creationId xmlns:a16="http://schemas.microsoft.com/office/drawing/2014/main" id="{679F5FF7-82B2-4033-8FBE-63170C9378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sp>
        <p:nvSpPr>
          <p:cNvPr id="2" name="Title 1">
            <a:extLst>
              <a:ext uri="{FF2B5EF4-FFF2-40B4-BE49-F238E27FC236}">
                <a16:creationId xmlns:a16="http://schemas.microsoft.com/office/drawing/2014/main" id="{6DFDA944-EB3E-4F76-A0B2-0F627A92D461}"/>
              </a:ext>
            </a:extLst>
          </p:cNvPr>
          <p:cNvSpPr>
            <a:spLocks noGrp="1"/>
          </p:cNvSpPr>
          <p:nvPr>
            <p:ph type="title"/>
          </p:nvPr>
        </p:nvSpPr>
        <p:spPr>
          <a:xfrm>
            <a:off x="666472" y="4563895"/>
            <a:ext cx="3831754" cy="1777829"/>
          </a:xfrm>
        </p:spPr>
        <p:txBody>
          <a:bodyPr>
            <a:normAutofit/>
          </a:bodyPr>
          <a:lstStyle/>
          <a:p>
            <a:pPr algn="r"/>
            <a:endParaRPr lang="en-US" sz="3500" dirty="0">
              <a:solidFill>
                <a:schemeClr val="tx1"/>
              </a:solidFill>
            </a:endParaRPr>
          </a:p>
        </p:txBody>
      </p:sp>
      <p:pic>
        <p:nvPicPr>
          <p:cNvPr id="6" name="Content Placeholder 5">
            <a:extLst>
              <a:ext uri="{FF2B5EF4-FFF2-40B4-BE49-F238E27FC236}">
                <a16:creationId xmlns:a16="http://schemas.microsoft.com/office/drawing/2014/main" id="{278303F5-A0DE-4969-9803-E4F63E33C400}"/>
              </a:ext>
            </a:extLst>
          </p:cNvPr>
          <p:cNvPicPr>
            <a:picLocks noChangeAspect="1"/>
          </p:cNvPicPr>
          <p:nvPr/>
        </p:nvPicPr>
        <p:blipFill rotWithShape="1">
          <a:blip r:embed="rId2"/>
          <a:srcRect r="1562" b="1"/>
          <a:stretch/>
        </p:blipFill>
        <p:spPr>
          <a:xfrm>
            <a:off x="20" y="10"/>
            <a:ext cx="4518827" cy="4306823"/>
          </a:xfrm>
          <a:custGeom>
            <a:avLst/>
            <a:gdLst/>
            <a:ahLst/>
            <a:cxnLst/>
            <a:rect l="l" t="t" r="r" b="b"/>
            <a:pathLst>
              <a:path w="5997636" h="4306833">
                <a:moveTo>
                  <a:pt x="0" y="0"/>
                </a:moveTo>
                <a:lnTo>
                  <a:pt x="5997636" y="0"/>
                </a:lnTo>
                <a:lnTo>
                  <a:pt x="5997636" y="4302053"/>
                </a:lnTo>
                <a:lnTo>
                  <a:pt x="5313331" y="4306748"/>
                </a:lnTo>
                <a:cubicBezTo>
                  <a:pt x="3800480" y="4309129"/>
                  <a:pt x="2093145" y="4262282"/>
                  <a:pt x="400746" y="4118385"/>
                </a:cubicBezTo>
                <a:lnTo>
                  <a:pt x="0" y="4081409"/>
                </a:lnTo>
                <a:lnTo>
                  <a:pt x="0" y="2982070"/>
                </a:lnTo>
                <a:lnTo>
                  <a:pt x="0" y="2789945"/>
                </a:lnTo>
                <a:close/>
              </a:path>
            </a:pathLst>
          </a:custGeom>
        </p:spPr>
      </p:pic>
      <p:pic>
        <p:nvPicPr>
          <p:cNvPr id="4" name="Picture 3">
            <a:extLst>
              <a:ext uri="{FF2B5EF4-FFF2-40B4-BE49-F238E27FC236}">
                <a16:creationId xmlns:a16="http://schemas.microsoft.com/office/drawing/2014/main" id="{16C18FE7-97A1-4295-8A14-69C6863BC288}"/>
              </a:ext>
            </a:extLst>
          </p:cNvPr>
          <p:cNvPicPr>
            <a:picLocks noChangeAspect="1"/>
          </p:cNvPicPr>
          <p:nvPr/>
        </p:nvPicPr>
        <p:blipFill rotWithShape="1">
          <a:blip r:embed="rId3"/>
          <a:srcRect r="52" b="1"/>
          <a:stretch/>
        </p:blipFill>
        <p:spPr>
          <a:xfrm>
            <a:off x="4498226" y="10"/>
            <a:ext cx="4645774" cy="4299555"/>
          </a:xfrm>
          <a:custGeom>
            <a:avLst/>
            <a:gdLst/>
            <a:ahLst/>
            <a:cxnLst/>
            <a:rect l="l" t="t" r="r" b="b"/>
            <a:pathLst>
              <a:path w="6015565" h="4299565">
                <a:moveTo>
                  <a:pt x="0" y="0"/>
                </a:moveTo>
                <a:lnTo>
                  <a:pt x="6015565" y="0"/>
                </a:lnTo>
                <a:lnTo>
                  <a:pt x="6015565" y="2789945"/>
                </a:lnTo>
                <a:lnTo>
                  <a:pt x="6015565" y="2982070"/>
                </a:lnTo>
                <a:lnTo>
                  <a:pt x="6015565" y="3957888"/>
                </a:lnTo>
                <a:lnTo>
                  <a:pt x="5937368" y="3966171"/>
                </a:lnTo>
                <a:cubicBezTo>
                  <a:pt x="3963073" y="4164120"/>
                  <a:pt x="2060717" y="4257123"/>
                  <a:pt x="577162" y="4289728"/>
                </a:cubicBezTo>
                <a:lnTo>
                  <a:pt x="0" y="4299565"/>
                </a:lnTo>
                <a:close/>
              </a:path>
            </a:pathLst>
          </a:custGeom>
        </p:spPr>
      </p:pic>
      <p:sp>
        <p:nvSpPr>
          <p:cNvPr id="10" name="Content Placeholder 9">
            <a:extLst>
              <a:ext uri="{FF2B5EF4-FFF2-40B4-BE49-F238E27FC236}">
                <a16:creationId xmlns:a16="http://schemas.microsoft.com/office/drawing/2014/main" id="{FEC99D25-5F8B-4ABA-93DA-7BCD20D8767C}"/>
              </a:ext>
            </a:extLst>
          </p:cNvPr>
          <p:cNvSpPr>
            <a:spLocks noGrp="1"/>
          </p:cNvSpPr>
          <p:nvPr>
            <p:ph idx="1"/>
          </p:nvPr>
        </p:nvSpPr>
        <p:spPr>
          <a:xfrm>
            <a:off x="4643832" y="4571423"/>
            <a:ext cx="3906408" cy="1770300"/>
          </a:xfrm>
        </p:spPr>
        <p:txBody>
          <a:bodyPr anchor="ctr">
            <a:normAutofit/>
          </a:bodyPr>
          <a:lstStyle/>
          <a:p>
            <a:endParaRPr lang="en-US" sz="1600"/>
          </a:p>
        </p:txBody>
      </p:sp>
    </p:spTree>
    <p:extLst>
      <p:ext uri="{BB962C8B-B14F-4D97-AF65-F5344CB8AC3E}">
        <p14:creationId xmlns:p14="http://schemas.microsoft.com/office/powerpoint/2010/main" val="355559831"/>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3BAF07C-C39E-42EB-BB22-8D46691D97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795" cy="6858000"/>
          </a:xfrm>
          <a:prstGeom prst="rect">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D8E9CF54-0466-4261-9E62-0249E60E188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47255" y="-59376"/>
            <a:ext cx="9386886" cy="6923798"/>
            <a:chOff x="-329674" y="-51881"/>
            <a:chExt cx="12515851" cy="6923798"/>
          </a:xfrm>
        </p:grpSpPr>
        <p:sp>
          <p:nvSpPr>
            <p:cNvPr id="13" name="Freeform 5">
              <a:extLst>
                <a:ext uri="{FF2B5EF4-FFF2-40B4-BE49-F238E27FC236}">
                  <a16:creationId xmlns:a16="http://schemas.microsoft.com/office/drawing/2014/main" id="{33E32106-E8B1-4F76-9EE6-58537738A3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4" name="Freeform 6">
              <a:extLst>
                <a:ext uri="{FF2B5EF4-FFF2-40B4-BE49-F238E27FC236}">
                  <a16:creationId xmlns:a16="http://schemas.microsoft.com/office/drawing/2014/main" id="{C32C2C46-A045-44FB-8A74-5EBD650C27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5" name="Freeform 7">
              <a:extLst>
                <a:ext uri="{FF2B5EF4-FFF2-40B4-BE49-F238E27FC236}">
                  <a16:creationId xmlns:a16="http://schemas.microsoft.com/office/drawing/2014/main" id="{6A76F79C-6683-4940-BCF7-4BCCCEE406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6" name="Freeform 8">
              <a:extLst>
                <a:ext uri="{FF2B5EF4-FFF2-40B4-BE49-F238E27FC236}">
                  <a16:creationId xmlns:a16="http://schemas.microsoft.com/office/drawing/2014/main" id="{FF4675A3-6D07-4B1F-9BFC-AEBEA1AD06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7" name="Freeform 9">
              <a:extLst>
                <a:ext uri="{FF2B5EF4-FFF2-40B4-BE49-F238E27FC236}">
                  <a16:creationId xmlns:a16="http://schemas.microsoft.com/office/drawing/2014/main" id="{765E127A-B6B7-4B1D-B7BD-6C8C969D29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8" name="Freeform 10">
              <a:extLst>
                <a:ext uri="{FF2B5EF4-FFF2-40B4-BE49-F238E27FC236}">
                  <a16:creationId xmlns:a16="http://schemas.microsoft.com/office/drawing/2014/main" id="{3BCA9D9E-C72C-4751-BFA9-10B85CACE3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9" name="Freeform 11">
              <a:extLst>
                <a:ext uri="{FF2B5EF4-FFF2-40B4-BE49-F238E27FC236}">
                  <a16:creationId xmlns:a16="http://schemas.microsoft.com/office/drawing/2014/main" id="{080C708C-69BF-441B-AB75-C98160ED06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0" name="Freeform 12">
              <a:extLst>
                <a:ext uri="{FF2B5EF4-FFF2-40B4-BE49-F238E27FC236}">
                  <a16:creationId xmlns:a16="http://schemas.microsoft.com/office/drawing/2014/main" id="{3E79964E-F8F1-4763-8892-7BC3DAE306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1" name="Freeform 13">
              <a:extLst>
                <a:ext uri="{FF2B5EF4-FFF2-40B4-BE49-F238E27FC236}">
                  <a16:creationId xmlns:a16="http://schemas.microsoft.com/office/drawing/2014/main" id="{FE09592A-FCC9-4AE5-BA0B-730C6F3BBE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2" name="Freeform 14">
              <a:extLst>
                <a:ext uri="{FF2B5EF4-FFF2-40B4-BE49-F238E27FC236}">
                  <a16:creationId xmlns:a16="http://schemas.microsoft.com/office/drawing/2014/main" id="{96448994-820C-4BC1-ABF3-4579C6F99A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3" name="Freeform 15">
              <a:extLst>
                <a:ext uri="{FF2B5EF4-FFF2-40B4-BE49-F238E27FC236}">
                  <a16:creationId xmlns:a16="http://schemas.microsoft.com/office/drawing/2014/main" id="{9BB0D192-565A-42B9-B292-CC032D71A6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4" name="Freeform 16">
              <a:extLst>
                <a:ext uri="{FF2B5EF4-FFF2-40B4-BE49-F238E27FC236}">
                  <a16:creationId xmlns:a16="http://schemas.microsoft.com/office/drawing/2014/main" id="{6D1CA09C-5F40-4E92-A7E9-D1FCEE5128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5" name="Freeform 17">
              <a:extLst>
                <a:ext uri="{FF2B5EF4-FFF2-40B4-BE49-F238E27FC236}">
                  <a16:creationId xmlns:a16="http://schemas.microsoft.com/office/drawing/2014/main" id="{379F5AA5-2E14-4880-A5A6-07AEF2AD89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6" name="Freeform 18">
              <a:extLst>
                <a:ext uri="{FF2B5EF4-FFF2-40B4-BE49-F238E27FC236}">
                  <a16:creationId xmlns:a16="http://schemas.microsoft.com/office/drawing/2014/main" id="{EF14BD32-D239-4DA3-98B3-7752073657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7" name="Freeform 19">
              <a:extLst>
                <a:ext uri="{FF2B5EF4-FFF2-40B4-BE49-F238E27FC236}">
                  <a16:creationId xmlns:a16="http://schemas.microsoft.com/office/drawing/2014/main" id="{CF07B250-E5E4-4624-9BD7-8D513A67B7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8" name="Freeform 20">
              <a:extLst>
                <a:ext uri="{FF2B5EF4-FFF2-40B4-BE49-F238E27FC236}">
                  <a16:creationId xmlns:a16="http://schemas.microsoft.com/office/drawing/2014/main" id="{BCC5D120-7C8C-4290-865C-4EE6E4F245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9" name="Freeform 21">
              <a:extLst>
                <a:ext uri="{FF2B5EF4-FFF2-40B4-BE49-F238E27FC236}">
                  <a16:creationId xmlns:a16="http://schemas.microsoft.com/office/drawing/2014/main" id="{C24688C6-CAE5-4EF2-B2BA-A138DA0A24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0" name="Freeform 22">
              <a:extLst>
                <a:ext uri="{FF2B5EF4-FFF2-40B4-BE49-F238E27FC236}">
                  <a16:creationId xmlns:a16="http://schemas.microsoft.com/office/drawing/2014/main" id="{6BD31099-7C13-4901-A04F-632B1CD846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31" name="Freeform 23">
              <a:extLst>
                <a:ext uri="{FF2B5EF4-FFF2-40B4-BE49-F238E27FC236}">
                  <a16:creationId xmlns:a16="http://schemas.microsoft.com/office/drawing/2014/main" id="{679F5FF7-82B2-4033-8FBE-63170C9378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sp>
        <p:nvSpPr>
          <p:cNvPr id="2" name="Title 1">
            <a:extLst>
              <a:ext uri="{FF2B5EF4-FFF2-40B4-BE49-F238E27FC236}">
                <a16:creationId xmlns:a16="http://schemas.microsoft.com/office/drawing/2014/main" id="{1003CCAA-B847-469D-8BCA-C278F7C4E81E}"/>
              </a:ext>
            </a:extLst>
          </p:cNvPr>
          <p:cNvSpPr>
            <a:spLocks noGrp="1"/>
          </p:cNvSpPr>
          <p:nvPr>
            <p:ph type="title"/>
          </p:nvPr>
        </p:nvSpPr>
        <p:spPr>
          <a:xfrm>
            <a:off x="666472" y="4563895"/>
            <a:ext cx="3831754" cy="1777829"/>
          </a:xfrm>
        </p:spPr>
        <p:txBody>
          <a:bodyPr>
            <a:normAutofit/>
          </a:bodyPr>
          <a:lstStyle/>
          <a:p>
            <a:pPr algn="r"/>
            <a:r>
              <a:rPr lang="en-US" sz="3500" dirty="0">
                <a:solidFill>
                  <a:schemeClr val="tx1"/>
                </a:solidFill>
              </a:rPr>
              <a:t>View from E Shepard Ave</a:t>
            </a:r>
          </a:p>
        </p:txBody>
      </p:sp>
      <p:pic>
        <p:nvPicPr>
          <p:cNvPr id="4" name="image11.jpeg">
            <a:extLst>
              <a:ext uri="{FF2B5EF4-FFF2-40B4-BE49-F238E27FC236}">
                <a16:creationId xmlns:a16="http://schemas.microsoft.com/office/drawing/2014/main" id="{68E00533-63D6-4C4C-B74A-4864938E4F55}"/>
              </a:ext>
            </a:extLst>
          </p:cNvPr>
          <p:cNvPicPr/>
          <p:nvPr/>
        </p:nvPicPr>
        <p:blipFill rotWithShape="1">
          <a:blip r:embed="rId2" cstate="print"/>
          <a:srcRect l="17837" r="28113"/>
          <a:stretch/>
        </p:blipFill>
        <p:spPr>
          <a:xfrm>
            <a:off x="20" y="10"/>
            <a:ext cx="4498207" cy="4306823"/>
          </a:xfrm>
          <a:custGeom>
            <a:avLst/>
            <a:gdLst/>
            <a:ahLst/>
            <a:cxnLst/>
            <a:rect l="l" t="t" r="r" b="b"/>
            <a:pathLst>
              <a:path w="5997636" h="4306833">
                <a:moveTo>
                  <a:pt x="0" y="0"/>
                </a:moveTo>
                <a:lnTo>
                  <a:pt x="5997636" y="0"/>
                </a:lnTo>
                <a:lnTo>
                  <a:pt x="5997636" y="4302053"/>
                </a:lnTo>
                <a:lnTo>
                  <a:pt x="5313331" y="4306748"/>
                </a:lnTo>
                <a:cubicBezTo>
                  <a:pt x="3800480" y="4309129"/>
                  <a:pt x="2093145" y="4262282"/>
                  <a:pt x="400746" y="4118385"/>
                </a:cubicBezTo>
                <a:lnTo>
                  <a:pt x="0" y="4081409"/>
                </a:lnTo>
                <a:lnTo>
                  <a:pt x="0" y="2982070"/>
                </a:lnTo>
                <a:lnTo>
                  <a:pt x="0" y="2789945"/>
                </a:lnTo>
                <a:close/>
              </a:path>
            </a:pathLst>
          </a:custGeom>
        </p:spPr>
      </p:pic>
      <p:pic>
        <p:nvPicPr>
          <p:cNvPr id="5" name="image12.jpeg">
            <a:extLst>
              <a:ext uri="{FF2B5EF4-FFF2-40B4-BE49-F238E27FC236}">
                <a16:creationId xmlns:a16="http://schemas.microsoft.com/office/drawing/2014/main" id="{4541226F-7A70-450C-A87E-A4268F0074AE}"/>
              </a:ext>
            </a:extLst>
          </p:cNvPr>
          <p:cNvPicPr/>
          <p:nvPr/>
        </p:nvPicPr>
        <p:blipFill rotWithShape="1">
          <a:blip r:embed="rId3" cstate="print"/>
          <a:srcRect l="14432" r="28643" b="2"/>
          <a:stretch/>
        </p:blipFill>
        <p:spPr>
          <a:xfrm>
            <a:off x="4632326" y="10"/>
            <a:ext cx="4511674" cy="4299555"/>
          </a:xfrm>
          <a:custGeom>
            <a:avLst/>
            <a:gdLst/>
            <a:ahLst/>
            <a:cxnLst/>
            <a:rect l="l" t="t" r="r" b="b"/>
            <a:pathLst>
              <a:path w="6015565" h="4299565">
                <a:moveTo>
                  <a:pt x="0" y="0"/>
                </a:moveTo>
                <a:lnTo>
                  <a:pt x="6015565" y="0"/>
                </a:lnTo>
                <a:lnTo>
                  <a:pt x="6015565" y="2789945"/>
                </a:lnTo>
                <a:lnTo>
                  <a:pt x="6015565" y="2982070"/>
                </a:lnTo>
                <a:lnTo>
                  <a:pt x="6015565" y="3957888"/>
                </a:lnTo>
                <a:lnTo>
                  <a:pt x="5937368" y="3966171"/>
                </a:lnTo>
                <a:cubicBezTo>
                  <a:pt x="3963073" y="4164120"/>
                  <a:pt x="2060717" y="4257123"/>
                  <a:pt x="577162" y="4289728"/>
                </a:cubicBezTo>
                <a:lnTo>
                  <a:pt x="0" y="4299565"/>
                </a:lnTo>
                <a:close/>
              </a:path>
            </a:pathLst>
          </a:custGeom>
        </p:spPr>
      </p:pic>
      <p:sp>
        <p:nvSpPr>
          <p:cNvPr id="3" name="Content Placeholder 2">
            <a:extLst>
              <a:ext uri="{FF2B5EF4-FFF2-40B4-BE49-F238E27FC236}">
                <a16:creationId xmlns:a16="http://schemas.microsoft.com/office/drawing/2014/main" id="{05655649-D908-4871-9620-9AD30DF84AB5}"/>
              </a:ext>
            </a:extLst>
          </p:cNvPr>
          <p:cNvSpPr>
            <a:spLocks noGrp="1"/>
          </p:cNvSpPr>
          <p:nvPr>
            <p:ph idx="1"/>
          </p:nvPr>
        </p:nvSpPr>
        <p:spPr>
          <a:xfrm>
            <a:off x="4643832" y="4571423"/>
            <a:ext cx="3906408" cy="1770300"/>
          </a:xfrm>
        </p:spPr>
        <p:txBody>
          <a:bodyPr anchor="ctr">
            <a:normAutofit/>
          </a:bodyPr>
          <a:lstStyle/>
          <a:p>
            <a:r>
              <a:rPr lang="en-US" sz="3500" dirty="0">
                <a:latin typeface="+mj-lt"/>
                <a:ea typeface="+mj-ea"/>
                <a:cs typeface="+mj-cs"/>
              </a:rPr>
              <a:t>View from N Academy Ave</a:t>
            </a:r>
          </a:p>
        </p:txBody>
      </p:sp>
    </p:spTree>
    <p:extLst>
      <p:ext uri="{BB962C8B-B14F-4D97-AF65-F5344CB8AC3E}">
        <p14:creationId xmlns:p14="http://schemas.microsoft.com/office/powerpoint/2010/main" val="2489221895"/>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3BAF07C-C39E-42EB-BB22-8D46691D97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795" cy="6858000"/>
          </a:xfrm>
          <a:prstGeom prst="rect">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D8E9CF54-0466-4261-9E62-0249E60E188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47255" y="-59376"/>
            <a:ext cx="9386886" cy="6923798"/>
            <a:chOff x="-329674" y="-51881"/>
            <a:chExt cx="12515851" cy="6923798"/>
          </a:xfrm>
        </p:grpSpPr>
        <p:sp>
          <p:nvSpPr>
            <p:cNvPr id="13" name="Freeform 5">
              <a:extLst>
                <a:ext uri="{FF2B5EF4-FFF2-40B4-BE49-F238E27FC236}">
                  <a16:creationId xmlns:a16="http://schemas.microsoft.com/office/drawing/2014/main" id="{33E32106-E8B1-4F76-9EE6-58537738A3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4" name="Freeform 6">
              <a:extLst>
                <a:ext uri="{FF2B5EF4-FFF2-40B4-BE49-F238E27FC236}">
                  <a16:creationId xmlns:a16="http://schemas.microsoft.com/office/drawing/2014/main" id="{C32C2C46-A045-44FB-8A74-5EBD650C27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5" name="Freeform 7">
              <a:extLst>
                <a:ext uri="{FF2B5EF4-FFF2-40B4-BE49-F238E27FC236}">
                  <a16:creationId xmlns:a16="http://schemas.microsoft.com/office/drawing/2014/main" id="{6A76F79C-6683-4940-BCF7-4BCCCEE406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6" name="Freeform 8">
              <a:extLst>
                <a:ext uri="{FF2B5EF4-FFF2-40B4-BE49-F238E27FC236}">
                  <a16:creationId xmlns:a16="http://schemas.microsoft.com/office/drawing/2014/main" id="{FF4675A3-6D07-4B1F-9BFC-AEBEA1AD06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7" name="Freeform 9">
              <a:extLst>
                <a:ext uri="{FF2B5EF4-FFF2-40B4-BE49-F238E27FC236}">
                  <a16:creationId xmlns:a16="http://schemas.microsoft.com/office/drawing/2014/main" id="{765E127A-B6B7-4B1D-B7BD-6C8C969D29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8" name="Freeform 10">
              <a:extLst>
                <a:ext uri="{FF2B5EF4-FFF2-40B4-BE49-F238E27FC236}">
                  <a16:creationId xmlns:a16="http://schemas.microsoft.com/office/drawing/2014/main" id="{3BCA9D9E-C72C-4751-BFA9-10B85CACE3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9" name="Freeform 11">
              <a:extLst>
                <a:ext uri="{FF2B5EF4-FFF2-40B4-BE49-F238E27FC236}">
                  <a16:creationId xmlns:a16="http://schemas.microsoft.com/office/drawing/2014/main" id="{080C708C-69BF-441B-AB75-C98160ED06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0" name="Freeform 12">
              <a:extLst>
                <a:ext uri="{FF2B5EF4-FFF2-40B4-BE49-F238E27FC236}">
                  <a16:creationId xmlns:a16="http://schemas.microsoft.com/office/drawing/2014/main" id="{3E79964E-F8F1-4763-8892-7BC3DAE306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1" name="Freeform 13">
              <a:extLst>
                <a:ext uri="{FF2B5EF4-FFF2-40B4-BE49-F238E27FC236}">
                  <a16:creationId xmlns:a16="http://schemas.microsoft.com/office/drawing/2014/main" id="{FE09592A-FCC9-4AE5-BA0B-730C6F3BBE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2" name="Freeform 14">
              <a:extLst>
                <a:ext uri="{FF2B5EF4-FFF2-40B4-BE49-F238E27FC236}">
                  <a16:creationId xmlns:a16="http://schemas.microsoft.com/office/drawing/2014/main" id="{96448994-820C-4BC1-ABF3-4579C6F99A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3" name="Freeform 15">
              <a:extLst>
                <a:ext uri="{FF2B5EF4-FFF2-40B4-BE49-F238E27FC236}">
                  <a16:creationId xmlns:a16="http://schemas.microsoft.com/office/drawing/2014/main" id="{9BB0D192-565A-42B9-B292-CC032D71A6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4" name="Freeform 16">
              <a:extLst>
                <a:ext uri="{FF2B5EF4-FFF2-40B4-BE49-F238E27FC236}">
                  <a16:creationId xmlns:a16="http://schemas.microsoft.com/office/drawing/2014/main" id="{6D1CA09C-5F40-4E92-A7E9-D1FCEE5128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5" name="Freeform 17">
              <a:extLst>
                <a:ext uri="{FF2B5EF4-FFF2-40B4-BE49-F238E27FC236}">
                  <a16:creationId xmlns:a16="http://schemas.microsoft.com/office/drawing/2014/main" id="{379F5AA5-2E14-4880-A5A6-07AEF2AD89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6" name="Freeform 18">
              <a:extLst>
                <a:ext uri="{FF2B5EF4-FFF2-40B4-BE49-F238E27FC236}">
                  <a16:creationId xmlns:a16="http://schemas.microsoft.com/office/drawing/2014/main" id="{EF14BD32-D239-4DA3-98B3-7752073657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7" name="Freeform 19">
              <a:extLst>
                <a:ext uri="{FF2B5EF4-FFF2-40B4-BE49-F238E27FC236}">
                  <a16:creationId xmlns:a16="http://schemas.microsoft.com/office/drawing/2014/main" id="{CF07B250-E5E4-4624-9BD7-8D513A67B7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8" name="Freeform 20">
              <a:extLst>
                <a:ext uri="{FF2B5EF4-FFF2-40B4-BE49-F238E27FC236}">
                  <a16:creationId xmlns:a16="http://schemas.microsoft.com/office/drawing/2014/main" id="{BCC5D120-7C8C-4290-865C-4EE6E4F245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9" name="Freeform 21">
              <a:extLst>
                <a:ext uri="{FF2B5EF4-FFF2-40B4-BE49-F238E27FC236}">
                  <a16:creationId xmlns:a16="http://schemas.microsoft.com/office/drawing/2014/main" id="{C24688C6-CAE5-4EF2-B2BA-A138DA0A24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0" name="Freeform 22">
              <a:extLst>
                <a:ext uri="{FF2B5EF4-FFF2-40B4-BE49-F238E27FC236}">
                  <a16:creationId xmlns:a16="http://schemas.microsoft.com/office/drawing/2014/main" id="{6BD31099-7C13-4901-A04F-632B1CD846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31" name="Freeform 23">
              <a:extLst>
                <a:ext uri="{FF2B5EF4-FFF2-40B4-BE49-F238E27FC236}">
                  <a16:creationId xmlns:a16="http://schemas.microsoft.com/office/drawing/2014/main" id="{679F5FF7-82B2-4033-8FBE-63170C9378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sp>
        <p:nvSpPr>
          <p:cNvPr id="2" name="Title 1">
            <a:extLst>
              <a:ext uri="{FF2B5EF4-FFF2-40B4-BE49-F238E27FC236}">
                <a16:creationId xmlns:a16="http://schemas.microsoft.com/office/drawing/2014/main" id="{1003CCAA-B847-469D-8BCA-C278F7C4E81E}"/>
              </a:ext>
            </a:extLst>
          </p:cNvPr>
          <p:cNvSpPr>
            <a:spLocks noGrp="1"/>
          </p:cNvSpPr>
          <p:nvPr>
            <p:ph type="title"/>
          </p:nvPr>
        </p:nvSpPr>
        <p:spPr>
          <a:xfrm>
            <a:off x="-1343283" y="4776684"/>
            <a:ext cx="10250742" cy="1777829"/>
          </a:xfrm>
        </p:spPr>
        <p:txBody>
          <a:bodyPr>
            <a:normAutofit/>
          </a:bodyPr>
          <a:lstStyle/>
          <a:p>
            <a:pPr algn="r"/>
            <a:r>
              <a:rPr lang="en-US" sz="3000" dirty="0">
                <a:solidFill>
                  <a:schemeClr val="tx1"/>
                </a:solidFill>
              </a:rPr>
              <a:t>5-mile radius: Road Mountain Tower already collocated </a:t>
            </a:r>
          </a:p>
        </p:txBody>
      </p:sp>
      <p:pic>
        <p:nvPicPr>
          <p:cNvPr id="32" name="Picture 31">
            <a:extLst>
              <a:ext uri="{FF2B5EF4-FFF2-40B4-BE49-F238E27FC236}">
                <a16:creationId xmlns:a16="http://schemas.microsoft.com/office/drawing/2014/main" id="{57F99C72-5EA6-4F29-8283-021199D21FC9}"/>
              </a:ext>
            </a:extLst>
          </p:cNvPr>
          <p:cNvPicPr>
            <a:picLocks noChangeAspect="1"/>
          </p:cNvPicPr>
          <p:nvPr/>
        </p:nvPicPr>
        <p:blipFill>
          <a:blip r:embed="rId2"/>
          <a:stretch>
            <a:fillRect/>
          </a:stretch>
        </p:blipFill>
        <p:spPr>
          <a:xfrm>
            <a:off x="-5165" y="12085"/>
            <a:ext cx="9144795" cy="5092224"/>
          </a:xfrm>
          <a:prstGeom prst="rect">
            <a:avLst/>
          </a:prstGeom>
        </p:spPr>
      </p:pic>
      <p:sp>
        <p:nvSpPr>
          <p:cNvPr id="6" name="Arrow: Left 5">
            <a:extLst>
              <a:ext uri="{FF2B5EF4-FFF2-40B4-BE49-F238E27FC236}">
                <a16:creationId xmlns:a16="http://schemas.microsoft.com/office/drawing/2014/main" id="{F16EE124-461A-4322-B7E6-AC05D59CEEA6}"/>
              </a:ext>
            </a:extLst>
          </p:cNvPr>
          <p:cNvSpPr/>
          <p:nvPr/>
        </p:nvSpPr>
        <p:spPr bwMode="auto">
          <a:xfrm>
            <a:off x="6782245" y="3510845"/>
            <a:ext cx="1771598" cy="408493"/>
          </a:xfrm>
          <a:prstGeom prst="left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a:ln>
                <a:noFill/>
              </a:ln>
              <a:solidFill>
                <a:schemeClr val="tx1"/>
              </a:solidFill>
              <a:effectLst/>
              <a:latin typeface="Arial Rounded MT Bold" pitchFamily="34" charset="0"/>
            </a:endParaRPr>
          </a:p>
        </p:txBody>
      </p:sp>
      <p:sp>
        <p:nvSpPr>
          <p:cNvPr id="7" name="Arrow: Left 6">
            <a:extLst>
              <a:ext uri="{FF2B5EF4-FFF2-40B4-BE49-F238E27FC236}">
                <a16:creationId xmlns:a16="http://schemas.microsoft.com/office/drawing/2014/main" id="{FE458FE8-1793-4F35-AA78-BCDD25C8EE6C}"/>
              </a:ext>
            </a:extLst>
          </p:cNvPr>
          <p:cNvSpPr/>
          <p:nvPr/>
        </p:nvSpPr>
        <p:spPr bwMode="auto">
          <a:xfrm rot="16200000">
            <a:off x="4967061" y="1116418"/>
            <a:ext cx="1386351" cy="838978"/>
          </a:xfrm>
          <a:prstGeom prst="left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a:ln>
                <a:noFill/>
              </a:ln>
              <a:solidFill>
                <a:schemeClr val="tx1"/>
              </a:solidFill>
              <a:effectLst/>
              <a:latin typeface="Arial Rounded MT Bold" pitchFamily="34" charset="0"/>
            </a:endParaRPr>
          </a:p>
        </p:txBody>
      </p:sp>
    </p:spTree>
    <p:extLst>
      <p:ext uri="{BB962C8B-B14F-4D97-AF65-F5344CB8AC3E}">
        <p14:creationId xmlns:p14="http://schemas.microsoft.com/office/powerpoint/2010/main" val="3823486865"/>
      </p:ext>
    </p:extLst>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000" b="0" i="0" u="none" strike="noStrike" cap="none" normalizeH="0" baseline="0" smtClean="0">
            <a:ln>
              <a:noFill/>
            </a:ln>
            <a:solidFill>
              <a:schemeClr val="tx1"/>
            </a:solidFill>
            <a:effectLst/>
            <a:latin typeface="Arial Rounded MT Bold"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000" b="0" i="0" u="none" strike="noStrike" cap="none" normalizeH="0" baseline="0" smtClean="0">
            <a:ln>
              <a:noFill/>
            </a:ln>
            <a:solidFill>
              <a:schemeClr val="tx1"/>
            </a:solidFill>
            <a:effectLst/>
            <a:latin typeface="Arial Rounded MT Bold" pitchFamily="34"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639AC0B034BAD4C9F0F327BE421C22C" ma:contentTypeVersion="10" ma:contentTypeDescription="Create a new document." ma:contentTypeScope="" ma:versionID="c2aeffbb0b89dbbd7efc41ceabb23e3e">
  <xsd:schema xmlns:xsd="http://www.w3.org/2001/XMLSchema" xmlns:xs="http://www.w3.org/2001/XMLSchema" xmlns:p="http://schemas.microsoft.com/office/2006/metadata/properties" xmlns:ns2="88292104-dd8b-439e-bac2-f6c55ae9ee04" xmlns:ns3="b6491903-5d7b-43da-8119-6ca5c50f8029" targetNamespace="http://schemas.microsoft.com/office/2006/metadata/properties" ma:root="true" ma:fieldsID="74be04869c4d19d1b9b48c42aaa873c7" ns2:_="" ns3:_="">
    <xsd:import namespace="88292104-dd8b-439e-bac2-f6c55ae9ee04"/>
    <xsd:import namespace="b6491903-5d7b-43da-8119-6ca5c50f8029"/>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8292104-dd8b-439e-bac2-f6c55ae9ee0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8662ea8d-3d95-4996-9f67-876649615d2b" ma:termSetId="09814cd3-568e-fe90-9814-8d621ff8fb84" ma:anchorId="fba54fb3-c3e1-fe81-a776-ca4b69148c4d" ma:open="true" ma:isKeyword="false">
      <xsd:complexType>
        <xsd:sequence>
          <xsd:element ref="pc:Terms" minOccurs="0" maxOccurs="1"/>
        </xsd:sequence>
      </xsd:complexType>
    </xsd:element>
    <xsd:element name="MediaServiceDateTaken" ma:index="13" nillable="true" ma:displayName="MediaServiceDateTaken" ma:description="" ma:hidden="true" ma:indexed="true" ma:internalName="MediaServiceDateTake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descrip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6491903-5d7b-43da-8119-6ca5c50f8029"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3bd2320f-7cca-406c-af36-5054b0268b7c}" ma:internalName="TaxCatchAll" ma:showField="CatchAllData" ma:web="b6491903-5d7b-43da-8119-6ca5c50f802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29C4C47-75ED-419C-8518-05BEDBF815B6}"/>
</file>

<file path=customXml/itemProps2.xml><?xml version="1.0" encoding="utf-8"?>
<ds:datastoreItem xmlns:ds="http://schemas.openxmlformats.org/officeDocument/2006/customXml" ds:itemID="{A493D097-202E-4E49-B059-F4D9FD444CCA}"/>
</file>

<file path=docProps/app.xml><?xml version="1.0" encoding="utf-8"?>
<Properties xmlns="http://schemas.openxmlformats.org/officeDocument/2006/extended-properties" xmlns:vt="http://schemas.openxmlformats.org/officeDocument/2006/docPropsVTypes">
  <Template>Facet</Template>
  <TotalTime>3559</TotalTime>
  <Words>184</Words>
  <Application>Microsoft Office PowerPoint</Application>
  <PresentationFormat>On-screen Show (4:3)</PresentationFormat>
  <Paragraphs>38</Paragraphs>
  <Slides>11</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vt:i4>
      </vt:variant>
    </vt:vector>
  </HeadingPairs>
  <TitlesOfParts>
    <vt:vector size="16" baseType="lpstr">
      <vt:lpstr>Arial</vt:lpstr>
      <vt:lpstr>Arial Black</vt:lpstr>
      <vt:lpstr>Arial Rounded MT Bold</vt:lpstr>
      <vt:lpstr>Times New Roman</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View from E Shepard Ave</vt:lpstr>
      <vt:lpstr>5-mile radius: Road Mountain Tower already collocated </vt:lpstr>
      <vt:lpstr>PowerPoint Presentation</vt:lpstr>
      <vt:lpstr>PowerPoint Presentation</vt:lpstr>
    </vt:vector>
  </TitlesOfParts>
  <Company>County of Fresno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J Hernandez</dc:creator>
  <cp:lastModifiedBy>Racusin, Elliot</cp:lastModifiedBy>
  <cp:revision>227</cp:revision>
  <cp:lastPrinted>2004-10-07T15:08:16Z</cp:lastPrinted>
  <dcterms:created xsi:type="dcterms:W3CDTF">2004-04-19T19:39:45Z</dcterms:created>
  <dcterms:modified xsi:type="dcterms:W3CDTF">2021-09-08T15:29:51Z</dcterms:modified>
</cp:coreProperties>
</file>